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77" r:id="rId5"/>
    <p:sldId id="257" r:id="rId6"/>
    <p:sldId id="263" r:id="rId7"/>
    <p:sldId id="259" r:id="rId8"/>
    <p:sldId id="278" r:id="rId9"/>
    <p:sldId id="264" r:id="rId10"/>
    <p:sldId id="258" r:id="rId11"/>
    <p:sldId id="279" r:id="rId12"/>
    <p:sldId id="276" r:id="rId13"/>
    <p:sldId id="260" r:id="rId14"/>
    <p:sldId id="265" r:id="rId15"/>
    <p:sldId id="266" r:id="rId16"/>
    <p:sldId id="267" r:id="rId17"/>
    <p:sldId id="262" r:id="rId18"/>
    <p:sldId id="280" r:id="rId19"/>
    <p:sldId id="281"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4B6C0-124E-40B8-89B4-E56CAC15AB5C}" v="44" dt="2023-12-05T23:17:14.461"/>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p:scale>
          <a:sx n="82" d="100"/>
          <a:sy n="82" d="100"/>
        </p:scale>
        <p:origin x="720" y="7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gulla Lavanya Reddy" userId="5d3c56656334200b" providerId="LiveId" clId="{27B4B6C0-124E-40B8-89B4-E56CAC15AB5C}"/>
    <pc:docChg chg="undo custSel addSld delSld modSld sldOrd addSection delSection">
      <pc:chgData name="Mogulla Lavanya Reddy" userId="5d3c56656334200b" providerId="LiveId" clId="{27B4B6C0-124E-40B8-89B4-E56CAC15AB5C}" dt="2023-12-06T00:05:33.429" v="3418" actId="20577"/>
      <pc:docMkLst>
        <pc:docMk/>
      </pc:docMkLst>
      <pc:sldChg chg="addSp delSp modSp mod modClrScheme chgLayout">
        <pc:chgData name="Mogulla Lavanya Reddy" userId="5d3c56656334200b" providerId="LiveId" clId="{27B4B6C0-124E-40B8-89B4-E56CAC15AB5C}" dt="2023-12-05T22:34:55.227" v="3282" actId="255"/>
        <pc:sldMkLst>
          <pc:docMk/>
          <pc:sldMk cId="2815339507" sldId="257"/>
        </pc:sldMkLst>
        <pc:spChg chg="add mod">
          <ac:chgData name="Mogulla Lavanya Reddy" userId="5d3c56656334200b" providerId="LiveId" clId="{27B4B6C0-124E-40B8-89B4-E56CAC15AB5C}" dt="2023-12-05T22:31:09.843" v="3263" actId="255"/>
          <ac:spMkLst>
            <pc:docMk/>
            <pc:sldMk cId="2815339507" sldId="257"/>
            <ac:spMk id="2" creationId="{B2E86405-A361-20E3-411B-4244079D2399}"/>
          </ac:spMkLst>
        </pc:spChg>
        <pc:spChg chg="mod">
          <ac:chgData name="Mogulla Lavanya Reddy" userId="5d3c56656334200b" providerId="LiveId" clId="{27B4B6C0-124E-40B8-89B4-E56CAC15AB5C}" dt="2023-12-05T22:34:55.227" v="3282" actId="255"/>
          <ac:spMkLst>
            <pc:docMk/>
            <pc:sldMk cId="2815339507" sldId="257"/>
            <ac:spMk id="3" creationId="{65A25FA4-A288-4460-BF12-637E077953CB}"/>
          </ac:spMkLst>
        </pc:spChg>
        <pc:spChg chg="del mod ord">
          <ac:chgData name="Mogulla Lavanya Reddy" userId="5d3c56656334200b" providerId="LiveId" clId="{27B4B6C0-124E-40B8-89B4-E56CAC15AB5C}" dt="2023-11-29T20:25:06.965" v="60"/>
          <ac:spMkLst>
            <pc:docMk/>
            <pc:sldMk cId="2815339507" sldId="257"/>
            <ac:spMk id="7" creationId="{91C52C13-996F-4CF8-BBA5-F6CC233475A7}"/>
          </ac:spMkLst>
        </pc:spChg>
        <pc:spChg chg="mod">
          <ac:chgData name="Mogulla Lavanya Reddy" userId="5d3c56656334200b" providerId="LiveId" clId="{27B4B6C0-124E-40B8-89B4-E56CAC15AB5C}" dt="2023-11-29T20:31:57.822" v="178" actId="20577"/>
          <ac:spMkLst>
            <pc:docMk/>
            <pc:sldMk cId="2815339507" sldId="257"/>
            <ac:spMk id="58" creationId="{4DDD181B-D1CF-4E5A-B354-DE584F3F2B23}"/>
          </ac:spMkLst>
        </pc:spChg>
        <pc:spChg chg="mod">
          <ac:chgData name="Mogulla Lavanya Reddy" userId="5d3c56656334200b" providerId="LiveId" clId="{27B4B6C0-124E-40B8-89B4-E56CAC15AB5C}" dt="2023-11-29T20:18:40.052" v="27" actId="26606"/>
          <ac:spMkLst>
            <pc:docMk/>
            <pc:sldMk cId="2815339507" sldId="257"/>
            <ac:spMk id="59" creationId="{185AB600-E5B8-4AFD-A7DA-37E5D3AFF5FA}"/>
          </ac:spMkLst>
        </pc:spChg>
        <pc:spChg chg="add del mod">
          <ac:chgData name="Mogulla Lavanya Reddy" userId="5d3c56656334200b" providerId="LiveId" clId="{27B4B6C0-124E-40B8-89B4-E56CAC15AB5C}" dt="2023-11-29T20:18:40.043" v="26" actId="26606"/>
          <ac:spMkLst>
            <pc:docMk/>
            <pc:sldMk cId="2815339507" sldId="257"/>
            <ac:spMk id="64" creationId="{EE6212A1-5EDF-363C-E5CD-67BE2816C1BB}"/>
          </ac:spMkLst>
        </pc:spChg>
        <pc:spChg chg="add del mod">
          <ac:chgData name="Mogulla Lavanya Reddy" userId="5d3c56656334200b" providerId="LiveId" clId="{27B4B6C0-124E-40B8-89B4-E56CAC15AB5C}" dt="2023-11-29T20:18:40.043" v="26" actId="26606"/>
          <ac:spMkLst>
            <pc:docMk/>
            <pc:sldMk cId="2815339507" sldId="257"/>
            <ac:spMk id="66" creationId="{B025574C-17E2-B6EA-F879-906C9C79C1F7}"/>
          </ac:spMkLst>
        </pc:spChg>
        <pc:spChg chg="add del mod">
          <ac:chgData name="Mogulla Lavanya Reddy" userId="5d3c56656334200b" providerId="LiveId" clId="{27B4B6C0-124E-40B8-89B4-E56CAC15AB5C}" dt="2023-11-29T20:18:40.043" v="26" actId="26606"/>
          <ac:spMkLst>
            <pc:docMk/>
            <pc:sldMk cId="2815339507" sldId="257"/>
            <ac:spMk id="68" creationId="{FC287026-FEB0-31F9-6778-0F2D5AABA2F1}"/>
          </ac:spMkLst>
        </pc:spChg>
        <pc:picChg chg="mod">
          <ac:chgData name="Mogulla Lavanya Reddy" userId="5d3c56656334200b" providerId="LiveId" clId="{27B4B6C0-124E-40B8-89B4-E56CAC15AB5C}" dt="2023-11-29T20:31:51.438" v="167" actId="14100"/>
          <ac:picMkLst>
            <pc:docMk/>
            <pc:sldMk cId="2815339507" sldId="257"/>
            <ac:picMk id="15" creationId="{8A312F11-75CA-44C5-8937-46152AD55204}"/>
          </ac:picMkLst>
        </pc:picChg>
      </pc:sldChg>
      <pc:sldChg chg="addSp delSp modSp mod">
        <pc:chgData name="Mogulla Lavanya Reddy" userId="5d3c56656334200b" providerId="LiveId" clId="{27B4B6C0-124E-40B8-89B4-E56CAC15AB5C}" dt="2023-12-05T22:32:53.667" v="3275" actId="255"/>
        <pc:sldMkLst>
          <pc:docMk/>
          <pc:sldMk cId="4241272432" sldId="258"/>
        </pc:sldMkLst>
        <pc:spChg chg="mod">
          <ac:chgData name="Mogulla Lavanya Reddy" userId="5d3c56656334200b" providerId="LiveId" clId="{27B4B6C0-124E-40B8-89B4-E56CAC15AB5C}" dt="2023-12-02T18:12:21.854" v="1456" actId="20577"/>
          <ac:spMkLst>
            <pc:docMk/>
            <pc:sldMk cId="4241272432" sldId="258"/>
            <ac:spMk id="5" creationId="{0341AF6A-3D5A-4E1F-AF01-A82A15DA56A4}"/>
          </ac:spMkLst>
        </pc:spChg>
        <pc:spChg chg="mod">
          <ac:chgData name="Mogulla Lavanya Reddy" userId="5d3c56656334200b" providerId="LiveId" clId="{27B4B6C0-124E-40B8-89B4-E56CAC15AB5C}" dt="2023-12-02T18:12:07.444" v="1455" actId="20578"/>
          <ac:spMkLst>
            <pc:docMk/>
            <pc:sldMk cId="4241272432" sldId="258"/>
            <ac:spMk id="10" creationId="{A8B3045B-F983-455A-805B-F6137A20774C}"/>
          </ac:spMkLst>
        </pc:spChg>
        <pc:spChg chg="mod">
          <ac:chgData name="Mogulla Lavanya Reddy" userId="5d3c56656334200b" providerId="LiveId" clId="{27B4B6C0-124E-40B8-89B4-E56CAC15AB5C}" dt="2023-12-05T22:32:53.667" v="3275" actId="255"/>
          <ac:spMkLst>
            <pc:docMk/>
            <pc:sldMk cId="4241272432" sldId="258"/>
            <ac:spMk id="24" creationId="{3237E011-7540-4769-B01C-BBFC9632DD3A}"/>
          </ac:spMkLst>
        </pc:spChg>
        <pc:graphicFrameChg chg="add mod modGraphic">
          <ac:chgData name="Mogulla Lavanya Reddy" userId="5d3c56656334200b" providerId="LiveId" clId="{27B4B6C0-124E-40B8-89B4-E56CAC15AB5C}" dt="2023-12-02T18:15:07.115" v="1511" actId="255"/>
          <ac:graphicFrameMkLst>
            <pc:docMk/>
            <pc:sldMk cId="4241272432" sldId="258"/>
            <ac:graphicFrameMk id="7" creationId="{8C60BFFD-D99C-AC68-D6FF-106429CE0B5B}"/>
          </ac:graphicFrameMkLst>
        </pc:graphicFrameChg>
        <pc:picChg chg="add del mod">
          <ac:chgData name="Mogulla Lavanya Reddy" userId="5d3c56656334200b" providerId="LiveId" clId="{27B4B6C0-124E-40B8-89B4-E56CAC15AB5C}" dt="2023-12-02T18:04:21.310" v="1367" actId="21"/>
          <ac:picMkLst>
            <pc:docMk/>
            <pc:sldMk cId="4241272432" sldId="258"/>
            <ac:picMk id="3" creationId="{36769B21-2995-FAA1-5506-08B0F1C12555}"/>
          </ac:picMkLst>
        </pc:picChg>
        <pc:picChg chg="add mod">
          <ac:chgData name="Mogulla Lavanya Reddy" userId="5d3c56656334200b" providerId="LiveId" clId="{27B4B6C0-124E-40B8-89B4-E56CAC15AB5C}" dt="2023-12-02T18:15:12.304" v="1512" actId="14100"/>
          <ac:picMkLst>
            <pc:docMk/>
            <pc:sldMk cId="4241272432" sldId="258"/>
            <ac:picMk id="6" creationId="{100985DA-3DFC-1A95-B156-BA127E216D15}"/>
          </ac:picMkLst>
        </pc:picChg>
      </pc:sldChg>
      <pc:sldChg chg="addSp delSp modSp mod">
        <pc:chgData name="Mogulla Lavanya Reddy" userId="5d3c56656334200b" providerId="LiveId" clId="{27B4B6C0-124E-40B8-89B4-E56CAC15AB5C}" dt="2023-12-05T22:32:14.955" v="3273" actId="255"/>
        <pc:sldMkLst>
          <pc:docMk/>
          <pc:sldMk cId="1094308873" sldId="259"/>
        </pc:sldMkLst>
        <pc:spChg chg="mod">
          <ac:chgData name="Mogulla Lavanya Reddy" userId="5d3c56656334200b" providerId="LiveId" clId="{27B4B6C0-124E-40B8-89B4-E56CAC15AB5C}" dt="2023-11-29T20:43:00.279" v="351" actId="14100"/>
          <ac:spMkLst>
            <pc:docMk/>
            <pc:sldMk cId="1094308873" sldId="259"/>
            <ac:spMk id="3" creationId="{43F20131-2E66-4147-85FF-C0F1FCA97231}"/>
          </ac:spMkLst>
        </pc:spChg>
        <pc:spChg chg="add del mod">
          <ac:chgData name="Mogulla Lavanya Reddy" userId="5d3c56656334200b" providerId="LiveId" clId="{27B4B6C0-124E-40B8-89B4-E56CAC15AB5C}" dt="2023-11-29T20:43:18.648" v="353" actId="21"/>
          <ac:spMkLst>
            <pc:docMk/>
            <pc:sldMk cId="1094308873" sldId="259"/>
            <ac:spMk id="4" creationId="{FC9194B4-7DD5-B2F6-2E02-6065616087DC}"/>
          </ac:spMkLst>
        </pc:spChg>
        <pc:spChg chg="add del mod">
          <ac:chgData name="Mogulla Lavanya Reddy" userId="5d3c56656334200b" providerId="LiveId" clId="{27B4B6C0-124E-40B8-89B4-E56CAC15AB5C}" dt="2023-11-29T21:03:54.857" v="525" actId="21"/>
          <ac:spMkLst>
            <pc:docMk/>
            <pc:sldMk cId="1094308873" sldId="259"/>
            <ac:spMk id="6" creationId="{86804987-9FB5-73D4-0A19-C0465C1318EA}"/>
          </ac:spMkLst>
        </pc:spChg>
        <pc:spChg chg="add del mod">
          <ac:chgData name="Mogulla Lavanya Reddy" userId="5d3c56656334200b" providerId="LiveId" clId="{27B4B6C0-124E-40B8-89B4-E56CAC15AB5C}" dt="2023-11-29T21:04:56.910" v="586" actId="21"/>
          <ac:spMkLst>
            <pc:docMk/>
            <pc:sldMk cId="1094308873" sldId="259"/>
            <ac:spMk id="8" creationId="{DCB7FA79-A3DD-2BC0-4659-C89989211251}"/>
          </ac:spMkLst>
        </pc:spChg>
        <pc:spChg chg="del">
          <ac:chgData name="Mogulla Lavanya Reddy" userId="5d3c56656334200b" providerId="LiveId" clId="{27B4B6C0-124E-40B8-89B4-E56CAC15AB5C}" dt="2023-11-29T20:43:14.160" v="352" actId="21"/>
          <ac:spMkLst>
            <pc:docMk/>
            <pc:sldMk cId="1094308873" sldId="259"/>
            <ac:spMk id="10" creationId="{00E7F2B6-10A7-477E-B377-78173351CB9B}"/>
          </ac:spMkLst>
        </pc:spChg>
        <pc:spChg chg="add del mod">
          <ac:chgData name="Mogulla Lavanya Reddy" userId="5d3c56656334200b" providerId="LiveId" clId="{27B4B6C0-124E-40B8-89B4-E56CAC15AB5C}" dt="2023-11-29T21:05:15.735" v="589" actId="21"/>
          <ac:spMkLst>
            <pc:docMk/>
            <pc:sldMk cId="1094308873" sldId="259"/>
            <ac:spMk id="11" creationId="{593FD3BD-97E9-7637-4F1B-D7B63A0BCEA3}"/>
          </ac:spMkLst>
        </pc:spChg>
        <pc:spChg chg="mod">
          <ac:chgData name="Mogulla Lavanya Reddy" userId="5d3c56656334200b" providerId="LiveId" clId="{27B4B6C0-124E-40B8-89B4-E56CAC15AB5C}" dt="2023-12-05T22:32:04.200" v="3271" actId="255"/>
          <ac:spMkLst>
            <pc:docMk/>
            <pc:sldMk cId="1094308873" sldId="259"/>
            <ac:spMk id="19" creationId="{59BCB765-3776-41F5-B6B8-6208678A046A}"/>
          </ac:spMkLst>
        </pc:spChg>
        <pc:spChg chg="del">
          <ac:chgData name="Mogulla Lavanya Reddy" userId="5d3c56656334200b" providerId="LiveId" clId="{27B4B6C0-124E-40B8-89B4-E56CAC15AB5C}" dt="2023-11-29T20:43:31.661" v="355" actId="21"/>
          <ac:spMkLst>
            <pc:docMk/>
            <pc:sldMk cId="1094308873" sldId="259"/>
            <ac:spMk id="23" creationId="{D2EE4141-AD91-4E47-B788-C5EA3ACC61A0}"/>
          </ac:spMkLst>
        </pc:spChg>
        <pc:spChg chg="del">
          <ac:chgData name="Mogulla Lavanya Reddy" userId="5d3c56656334200b" providerId="LiveId" clId="{27B4B6C0-124E-40B8-89B4-E56CAC15AB5C}" dt="2023-11-29T21:04:51.443" v="585" actId="21"/>
          <ac:spMkLst>
            <pc:docMk/>
            <pc:sldMk cId="1094308873" sldId="259"/>
            <ac:spMk id="24" creationId="{106F3974-4943-47E8-A433-5C64B36E9463}"/>
          </ac:spMkLst>
        </pc:spChg>
        <pc:spChg chg="del">
          <ac:chgData name="Mogulla Lavanya Reddy" userId="5d3c56656334200b" providerId="LiveId" clId="{27B4B6C0-124E-40B8-89B4-E56CAC15AB5C}" dt="2023-11-29T21:05:09.257" v="588" actId="21"/>
          <ac:spMkLst>
            <pc:docMk/>
            <pc:sldMk cId="1094308873" sldId="259"/>
            <ac:spMk id="25" creationId="{28950946-2F58-45BE-8886-7AC0149D69EA}"/>
          </ac:spMkLst>
        </pc:spChg>
        <pc:spChg chg="mod">
          <ac:chgData name="Mogulla Lavanya Reddy" userId="5d3c56656334200b" providerId="LiveId" clId="{27B4B6C0-124E-40B8-89B4-E56CAC15AB5C}" dt="2023-12-05T22:32:09.437" v="3272" actId="255"/>
          <ac:spMkLst>
            <pc:docMk/>
            <pc:sldMk cId="1094308873" sldId="259"/>
            <ac:spMk id="33" creationId="{1ACF41D3-2AFC-49DB-9DF0-E2ECA29FB165}"/>
          </ac:spMkLst>
        </pc:spChg>
        <pc:spChg chg="mod">
          <ac:chgData name="Mogulla Lavanya Reddy" userId="5d3c56656334200b" providerId="LiveId" clId="{27B4B6C0-124E-40B8-89B4-E56CAC15AB5C}" dt="2023-12-05T22:32:14.955" v="3273" actId="255"/>
          <ac:spMkLst>
            <pc:docMk/>
            <pc:sldMk cId="1094308873" sldId="259"/>
            <ac:spMk id="34" creationId="{3643E873-8912-4B68-8719-1C569341D6FD}"/>
          </ac:spMkLst>
        </pc:spChg>
        <pc:spChg chg="del mod">
          <ac:chgData name="Mogulla Lavanya Reddy" userId="5d3c56656334200b" providerId="LiveId" clId="{27B4B6C0-124E-40B8-89B4-E56CAC15AB5C}" dt="2023-11-29T21:07:51.570" v="858" actId="21"/>
          <ac:spMkLst>
            <pc:docMk/>
            <pc:sldMk cId="1094308873" sldId="259"/>
            <ac:spMk id="35" creationId="{B56B6F3A-5C12-4500-AD07-4FCE61526A57}"/>
          </ac:spMkLst>
        </pc:spChg>
        <pc:spChg chg="mod">
          <ac:chgData name="Mogulla Lavanya Reddy" userId="5d3c56656334200b" providerId="LiveId" clId="{27B4B6C0-124E-40B8-89B4-E56CAC15AB5C}" dt="2023-11-29T21:08:55.339" v="950" actId="20577"/>
          <ac:spMkLst>
            <pc:docMk/>
            <pc:sldMk cId="1094308873" sldId="259"/>
            <ac:spMk id="257" creationId="{8DBC7823-0B82-44CB-B937-1DAF28C165B4}"/>
          </ac:spMkLst>
        </pc:spChg>
      </pc:sldChg>
      <pc:sldChg chg="addSp delSp modSp mod">
        <pc:chgData name="Mogulla Lavanya Reddy" userId="5d3c56656334200b" providerId="LiveId" clId="{27B4B6C0-124E-40B8-89B4-E56CAC15AB5C}" dt="2023-12-05T21:17:01.990" v="2049" actId="14100"/>
        <pc:sldMkLst>
          <pc:docMk/>
          <pc:sldMk cId="860759002" sldId="260"/>
        </pc:sldMkLst>
        <pc:spChg chg="add del mod">
          <ac:chgData name="Mogulla Lavanya Reddy" userId="5d3c56656334200b" providerId="LiveId" clId="{27B4B6C0-124E-40B8-89B4-E56CAC15AB5C}" dt="2023-12-05T21:14:57.647" v="2023" actId="478"/>
          <ac:spMkLst>
            <pc:docMk/>
            <pc:sldMk cId="860759002" sldId="260"/>
            <ac:spMk id="3" creationId="{50AC6CA1-9436-A61E-05F8-C61173F28A32}"/>
          </ac:spMkLst>
        </pc:spChg>
        <pc:spChg chg="add del mod">
          <ac:chgData name="Mogulla Lavanya Reddy" userId="5d3c56656334200b" providerId="LiveId" clId="{27B4B6C0-124E-40B8-89B4-E56CAC15AB5C}" dt="2023-12-05T21:15:08.436" v="2025" actId="478"/>
          <ac:spMkLst>
            <pc:docMk/>
            <pc:sldMk cId="860759002" sldId="260"/>
            <ac:spMk id="5" creationId="{4054AE40-09E1-DA0C-C8DE-6725C464CF2A}"/>
          </ac:spMkLst>
        </pc:spChg>
        <pc:spChg chg="mod">
          <ac:chgData name="Mogulla Lavanya Reddy" userId="5d3c56656334200b" providerId="LiveId" clId="{27B4B6C0-124E-40B8-89B4-E56CAC15AB5C}" dt="2023-12-05T21:15:16.062" v="2036" actId="20577"/>
          <ac:spMkLst>
            <pc:docMk/>
            <pc:sldMk cId="860759002" sldId="260"/>
            <ac:spMk id="27" creationId="{CA8CE3DC-A478-4227-82A4-F4E05F737AA4}"/>
          </ac:spMkLst>
        </pc:spChg>
        <pc:spChg chg="del mod">
          <ac:chgData name="Mogulla Lavanya Reddy" userId="5d3c56656334200b" providerId="LiveId" clId="{27B4B6C0-124E-40B8-89B4-E56CAC15AB5C}" dt="2023-12-05T21:13:53.643" v="2019" actId="21"/>
          <ac:spMkLst>
            <pc:docMk/>
            <pc:sldMk cId="860759002" sldId="260"/>
            <ac:spMk id="29" creationId="{C7070E84-7C6C-417F-AB09-EC34EAFFD611}"/>
          </ac:spMkLst>
        </pc:spChg>
        <pc:spChg chg="mod">
          <ac:chgData name="Mogulla Lavanya Reddy" userId="5d3c56656334200b" providerId="LiveId" clId="{27B4B6C0-124E-40B8-89B4-E56CAC15AB5C}" dt="2023-12-05T21:16:42.235" v="2048" actId="14100"/>
          <ac:spMkLst>
            <pc:docMk/>
            <pc:sldMk cId="860759002" sldId="260"/>
            <ac:spMk id="47" creationId="{3F9E60C6-15AA-4C95-9519-652CD08A827C}"/>
          </ac:spMkLst>
        </pc:spChg>
        <pc:spChg chg="del mod">
          <ac:chgData name="Mogulla Lavanya Reddy" userId="5d3c56656334200b" providerId="LiveId" clId="{27B4B6C0-124E-40B8-89B4-E56CAC15AB5C}" dt="2023-12-05T21:14:10.576" v="2021" actId="478"/>
          <ac:spMkLst>
            <pc:docMk/>
            <pc:sldMk cId="860759002" sldId="260"/>
            <ac:spMk id="79" creationId="{82E2372A-C3D6-4099-889B-9004AC815EC5}"/>
          </ac:spMkLst>
        </pc:spChg>
        <pc:spChg chg="del">
          <ac:chgData name="Mogulla Lavanya Reddy" userId="5d3c56656334200b" providerId="LiveId" clId="{27B4B6C0-124E-40B8-89B4-E56CAC15AB5C}" dt="2023-12-05T21:15:01.172" v="2024" actId="478"/>
          <ac:spMkLst>
            <pc:docMk/>
            <pc:sldMk cId="860759002" sldId="260"/>
            <ac:spMk id="80" creationId="{1E23B707-4619-411F-BCA9-9F153721B295}"/>
          </ac:spMkLst>
        </pc:spChg>
        <pc:picChg chg="add mod">
          <ac:chgData name="Mogulla Lavanya Reddy" userId="5d3c56656334200b" providerId="LiveId" clId="{27B4B6C0-124E-40B8-89B4-E56CAC15AB5C}" dt="2023-12-05T21:17:01.990" v="2049" actId="14100"/>
          <ac:picMkLst>
            <pc:docMk/>
            <pc:sldMk cId="860759002" sldId="260"/>
            <ac:picMk id="6" creationId="{AC87AE49-77E8-9BCE-564D-F97C015A86E1}"/>
          </ac:picMkLst>
        </pc:picChg>
        <pc:picChg chg="mod">
          <ac:chgData name="Mogulla Lavanya Reddy" userId="5d3c56656334200b" providerId="LiveId" clId="{27B4B6C0-124E-40B8-89B4-E56CAC15AB5C}" dt="2023-12-05T21:16:14.452" v="2044" actId="14100"/>
          <ac:picMkLst>
            <pc:docMk/>
            <pc:sldMk cId="860759002" sldId="260"/>
            <ac:picMk id="34" creationId="{C4BDBB22-6AEB-49C9-9E42-0CA929FFB7A4}"/>
          </ac:picMkLst>
        </pc:picChg>
      </pc:sldChg>
      <pc:sldChg chg="del ord">
        <pc:chgData name="Mogulla Lavanya Reddy" userId="5d3c56656334200b" providerId="LiveId" clId="{27B4B6C0-124E-40B8-89B4-E56CAC15AB5C}" dt="2023-12-05T22:26:46.869" v="3210" actId="2696"/>
        <pc:sldMkLst>
          <pc:docMk/>
          <pc:sldMk cId="3984440688" sldId="261"/>
        </pc:sldMkLst>
      </pc:sldChg>
      <pc:sldChg chg="addSp delSp modSp mod">
        <pc:chgData name="Mogulla Lavanya Reddy" userId="5d3c56656334200b" providerId="LiveId" clId="{27B4B6C0-124E-40B8-89B4-E56CAC15AB5C}" dt="2023-12-05T22:56:41.041" v="3356" actId="14100"/>
        <pc:sldMkLst>
          <pc:docMk/>
          <pc:sldMk cId="3372486172" sldId="262"/>
        </pc:sldMkLst>
        <pc:spChg chg="add del mod">
          <ac:chgData name="Mogulla Lavanya Reddy" userId="5d3c56656334200b" providerId="LiveId" clId="{27B4B6C0-124E-40B8-89B4-E56CAC15AB5C}" dt="2023-12-05T22:16:40.248" v="3099" actId="478"/>
          <ac:spMkLst>
            <pc:docMk/>
            <pc:sldMk cId="3372486172" sldId="262"/>
            <ac:spMk id="3" creationId="{A4494DC2-34A6-D4AB-BA62-009771EC6F43}"/>
          </ac:spMkLst>
        </pc:spChg>
        <pc:spChg chg="mod">
          <ac:chgData name="Mogulla Lavanya Reddy" userId="5d3c56656334200b" providerId="LiveId" clId="{27B4B6C0-124E-40B8-89B4-E56CAC15AB5C}" dt="2023-12-05T22:17:48.122" v="3157" actId="20577"/>
          <ac:spMkLst>
            <pc:docMk/>
            <pc:sldMk cId="3372486172" sldId="262"/>
            <ac:spMk id="4" creationId="{1453CC1F-4953-4CF6-935A-455B90D91A04}"/>
          </ac:spMkLst>
        </pc:spChg>
        <pc:spChg chg="add del mod">
          <ac:chgData name="Mogulla Lavanya Reddy" userId="5d3c56656334200b" providerId="LiveId" clId="{27B4B6C0-124E-40B8-89B4-E56CAC15AB5C}" dt="2023-12-05T22:16:40.248" v="3099" actId="478"/>
          <ac:spMkLst>
            <pc:docMk/>
            <pc:sldMk cId="3372486172" sldId="262"/>
            <ac:spMk id="7" creationId="{F356D704-CDA9-F57E-D0CF-09AC9AE2D9F5}"/>
          </ac:spMkLst>
        </pc:spChg>
        <pc:spChg chg="add del mod">
          <ac:chgData name="Mogulla Lavanya Reddy" userId="5d3c56656334200b" providerId="LiveId" clId="{27B4B6C0-124E-40B8-89B4-E56CAC15AB5C}" dt="2023-12-05T22:16:40.248" v="3099" actId="478"/>
          <ac:spMkLst>
            <pc:docMk/>
            <pc:sldMk cId="3372486172" sldId="262"/>
            <ac:spMk id="9" creationId="{FA83FC7C-3EDF-AA72-4EC0-DB714B0B31CC}"/>
          </ac:spMkLst>
        </pc:spChg>
        <pc:spChg chg="add del mod">
          <ac:chgData name="Mogulla Lavanya Reddy" userId="5d3c56656334200b" providerId="LiveId" clId="{27B4B6C0-124E-40B8-89B4-E56CAC15AB5C}" dt="2023-12-05T22:16:44.709" v="3100" actId="478"/>
          <ac:spMkLst>
            <pc:docMk/>
            <pc:sldMk cId="3372486172" sldId="262"/>
            <ac:spMk id="11" creationId="{2850A805-881D-93CD-90CA-62F93F8B0981}"/>
          </ac:spMkLst>
        </pc:spChg>
        <pc:spChg chg="add del mod">
          <ac:chgData name="Mogulla Lavanya Reddy" userId="5d3c56656334200b" providerId="LiveId" clId="{27B4B6C0-124E-40B8-89B4-E56CAC15AB5C}" dt="2023-12-05T22:16:40.248" v="3099" actId="478"/>
          <ac:spMkLst>
            <pc:docMk/>
            <pc:sldMk cId="3372486172" sldId="262"/>
            <ac:spMk id="13" creationId="{A76CA8AF-1ADC-634F-BDBB-9E3E44A72972}"/>
          </ac:spMkLst>
        </pc:spChg>
        <pc:spChg chg="add del mod">
          <ac:chgData name="Mogulla Lavanya Reddy" userId="5d3c56656334200b" providerId="LiveId" clId="{27B4B6C0-124E-40B8-89B4-E56CAC15AB5C}" dt="2023-12-05T22:16:40.248" v="3099" actId="478"/>
          <ac:spMkLst>
            <pc:docMk/>
            <pc:sldMk cId="3372486172" sldId="262"/>
            <ac:spMk id="15" creationId="{8E5D506E-E488-8675-5AFC-831E4DF45895}"/>
          </ac:spMkLst>
        </pc:spChg>
        <pc:spChg chg="add del mod">
          <ac:chgData name="Mogulla Lavanya Reddy" userId="5d3c56656334200b" providerId="LiveId" clId="{27B4B6C0-124E-40B8-89B4-E56CAC15AB5C}" dt="2023-12-05T22:16:44.709" v="3100" actId="478"/>
          <ac:spMkLst>
            <pc:docMk/>
            <pc:sldMk cId="3372486172" sldId="262"/>
            <ac:spMk id="17" creationId="{A631E4CC-DAAC-CD2A-C38C-7B8267BD8758}"/>
          </ac:spMkLst>
        </pc:spChg>
        <pc:spChg chg="add del mod">
          <ac:chgData name="Mogulla Lavanya Reddy" userId="5d3c56656334200b" providerId="LiveId" clId="{27B4B6C0-124E-40B8-89B4-E56CAC15AB5C}" dt="2023-12-05T22:16:44.709" v="3100" actId="478"/>
          <ac:spMkLst>
            <pc:docMk/>
            <pc:sldMk cId="3372486172" sldId="262"/>
            <ac:spMk id="19" creationId="{D37B3CC4-E462-D095-AAF1-DEC428F924C1}"/>
          </ac:spMkLst>
        </pc:spChg>
        <pc:spChg chg="mod">
          <ac:chgData name="Mogulla Lavanya Reddy" userId="5d3c56656334200b" providerId="LiveId" clId="{27B4B6C0-124E-40B8-89B4-E56CAC15AB5C}" dt="2023-12-05T22:18:39.075" v="3167" actId="20577"/>
          <ac:spMkLst>
            <pc:docMk/>
            <pc:sldMk cId="3372486172" sldId="262"/>
            <ac:spMk id="21" creationId="{8C4CD6F5-95D8-45E8-B793-B1E0D78C95F7}"/>
          </ac:spMkLst>
        </pc:spChg>
        <pc:spChg chg="del">
          <ac:chgData name="Mogulla Lavanya Reddy" userId="5d3c56656334200b" providerId="LiveId" clId="{27B4B6C0-124E-40B8-89B4-E56CAC15AB5C}" dt="2023-12-05T22:16:40.248" v="3099" actId="478"/>
          <ac:spMkLst>
            <pc:docMk/>
            <pc:sldMk cId="3372486172" sldId="262"/>
            <ac:spMk id="33" creationId="{77A19CB6-7EA1-4846-BA43-DADCACE60322}"/>
          </ac:spMkLst>
        </pc:spChg>
        <pc:spChg chg="del">
          <ac:chgData name="Mogulla Lavanya Reddy" userId="5d3c56656334200b" providerId="LiveId" clId="{27B4B6C0-124E-40B8-89B4-E56CAC15AB5C}" dt="2023-12-05T22:16:40.248" v="3099" actId="478"/>
          <ac:spMkLst>
            <pc:docMk/>
            <pc:sldMk cId="3372486172" sldId="262"/>
            <ac:spMk id="34" creationId="{2A4E14BF-E159-4BBD-B32F-775933F241DD}"/>
          </ac:spMkLst>
        </pc:spChg>
        <pc:spChg chg="del">
          <ac:chgData name="Mogulla Lavanya Reddy" userId="5d3c56656334200b" providerId="LiveId" clId="{27B4B6C0-124E-40B8-89B4-E56CAC15AB5C}" dt="2023-12-05T22:16:33.889" v="3098" actId="478"/>
          <ac:spMkLst>
            <pc:docMk/>
            <pc:sldMk cId="3372486172" sldId="262"/>
            <ac:spMk id="37" creationId="{A3B8002E-960A-4D35-8AB9-E0DE71A28AB9}"/>
          </ac:spMkLst>
        </pc:spChg>
        <pc:spChg chg="del">
          <ac:chgData name="Mogulla Lavanya Reddy" userId="5d3c56656334200b" providerId="LiveId" clId="{27B4B6C0-124E-40B8-89B4-E56CAC15AB5C}" dt="2023-12-05T22:16:33.889" v="3098" actId="478"/>
          <ac:spMkLst>
            <pc:docMk/>
            <pc:sldMk cId="3372486172" sldId="262"/>
            <ac:spMk id="83" creationId="{62F3E2A5-E5C6-4624-A138-5E06608FB931}"/>
          </ac:spMkLst>
        </pc:spChg>
        <pc:spChg chg="del">
          <ac:chgData name="Mogulla Lavanya Reddy" userId="5d3c56656334200b" providerId="LiveId" clId="{27B4B6C0-124E-40B8-89B4-E56CAC15AB5C}" dt="2023-12-05T22:16:33.889" v="3098" actId="478"/>
          <ac:spMkLst>
            <pc:docMk/>
            <pc:sldMk cId="3372486172" sldId="262"/>
            <ac:spMk id="84" creationId="{D7382F8F-7AA1-4709-9477-1BFDB3F2BF02}"/>
          </ac:spMkLst>
        </pc:spChg>
        <pc:spChg chg="del">
          <ac:chgData name="Mogulla Lavanya Reddy" userId="5d3c56656334200b" providerId="LiveId" clId="{27B4B6C0-124E-40B8-89B4-E56CAC15AB5C}" dt="2023-12-05T22:16:33.889" v="3098" actId="478"/>
          <ac:spMkLst>
            <pc:docMk/>
            <pc:sldMk cId="3372486172" sldId="262"/>
            <ac:spMk id="85" creationId="{AE18E477-2C5C-4571-96B3-503E72EF4DC2}"/>
          </ac:spMkLst>
        </pc:spChg>
        <pc:spChg chg="del">
          <ac:chgData name="Mogulla Lavanya Reddy" userId="5d3c56656334200b" providerId="LiveId" clId="{27B4B6C0-124E-40B8-89B4-E56CAC15AB5C}" dt="2023-12-05T22:16:33.889" v="3098" actId="478"/>
          <ac:spMkLst>
            <pc:docMk/>
            <pc:sldMk cId="3372486172" sldId="262"/>
            <ac:spMk id="86" creationId="{FE7F44BE-BE5E-49C9-8F98-329311F2ABE9}"/>
          </ac:spMkLst>
        </pc:spChg>
        <pc:spChg chg="del">
          <ac:chgData name="Mogulla Lavanya Reddy" userId="5d3c56656334200b" providerId="LiveId" clId="{27B4B6C0-124E-40B8-89B4-E56CAC15AB5C}" dt="2023-12-05T22:16:33.889" v="3098" actId="478"/>
          <ac:spMkLst>
            <pc:docMk/>
            <pc:sldMk cId="3372486172" sldId="262"/>
            <ac:spMk id="87" creationId="{3A86C768-908B-4AA6-AFE5-AEA1D9CD1AC8}"/>
          </ac:spMkLst>
        </pc:spChg>
        <pc:picChg chg="add mod">
          <ac:chgData name="Mogulla Lavanya Reddy" userId="5d3c56656334200b" providerId="LiveId" clId="{27B4B6C0-124E-40B8-89B4-E56CAC15AB5C}" dt="2023-12-05T22:56:41.041" v="3356" actId="14100"/>
          <ac:picMkLst>
            <pc:docMk/>
            <pc:sldMk cId="3372486172" sldId="262"/>
            <ac:picMk id="3" creationId="{23D80603-4E56-D481-3BBD-38CDE946F7E2}"/>
          </ac:picMkLst>
        </pc:picChg>
        <pc:picChg chg="add del mod">
          <ac:chgData name="Mogulla Lavanya Reddy" userId="5d3c56656334200b" providerId="LiveId" clId="{27B4B6C0-124E-40B8-89B4-E56CAC15AB5C}" dt="2023-12-05T22:56:13.850" v="3350" actId="21"/>
          <ac:picMkLst>
            <pc:docMk/>
            <pc:sldMk cId="3372486172" sldId="262"/>
            <ac:picMk id="20" creationId="{814EE7A9-8272-BC84-84F8-3E775B17AF25}"/>
          </ac:picMkLst>
        </pc:picChg>
      </pc:sldChg>
      <pc:sldChg chg="addSp delSp modSp mod">
        <pc:chgData name="Mogulla Lavanya Reddy" userId="5d3c56656334200b" providerId="LiveId" clId="{27B4B6C0-124E-40B8-89B4-E56CAC15AB5C}" dt="2023-12-05T22:31:54.153" v="3270" actId="255"/>
        <pc:sldMkLst>
          <pc:docMk/>
          <pc:sldMk cId="2174002491" sldId="263"/>
        </pc:sldMkLst>
        <pc:spChg chg="add mod">
          <ac:chgData name="Mogulla Lavanya Reddy" userId="5d3c56656334200b" providerId="LiveId" clId="{27B4B6C0-124E-40B8-89B4-E56CAC15AB5C}" dt="2023-11-29T20:33:33.090" v="216" actId="20577"/>
          <ac:spMkLst>
            <pc:docMk/>
            <pc:sldMk cId="2174002491" sldId="263"/>
            <ac:spMk id="3" creationId="{066F460F-D684-A6B4-181E-FA84149F0BD1}"/>
          </ac:spMkLst>
        </pc:spChg>
        <pc:spChg chg="add del mod">
          <ac:chgData name="Mogulla Lavanya Reddy" userId="5d3c56656334200b" providerId="LiveId" clId="{27B4B6C0-124E-40B8-89B4-E56CAC15AB5C}" dt="2023-11-29T20:33:51.460" v="218" actId="21"/>
          <ac:spMkLst>
            <pc:docMk/>
            <pc:sldMk cId="2174002491" sldId="263"/>
            <ac:spMk id="5" creationId="{F5E0327E-A0D8-7DC6-EA0D-401416DADDCF}"/>
          </ac:spMkLst>
        </pc:spChg>
        <pc:spChg chg="add del mod">
          <ac:chgData name="Mogulla Lavanya Reddy" userId="5d3c56656334200b" providerId="LiveId" clId="{27B4B6C0-124E-40B8-89B4-E56CAC15AB5C}" dt="2023-11-29T20:33:59.535" v="220" actId="21"/>
          <ac:spMkLst>
            <pc:docMk/>
            <pc:sldMk cId="2174002491" sldId="263"/>
            <ac:spMk id="7" creationId="{2B8BF1AE-D562-1E5C-BA4D-347EF93FDFD6}"/>
          </ac:spMkLst>
        </pc:spChg>
        <pc:spChg chg="add del mod">
          <ac:chgData name="Mogulla Lavanya Reddy" userId="5d3c56656334200b" providerId="LiveId" clId="{27B4B6C0-124E-40B8-89B4-E56CAC15AB5C}" dt="2023-11-29T20:34:10.391" v="222" actId="21"/>
          <ac:spMkLst>
            <pc:docMk/>
            <pc:sldMk cId="2174002491" sldId="263"/>
            <ac:spMk id="9" creationId="{ABFF522C-09AC-CD1D-8003-C10B54555671}"/>
          </ac:spMkLst>
        </pc:spChg>
        <pc:spChg chg="add del mod">
          <ac:chgData name="Mogulla Lavanya Reddy" userId="5d3c56656334200b" providerId="LiveId" clId="{27B4B6C0-124E-40B8-89B4-E56CAC15AB5C}" dt="2023-11-29T20:34:17.487" v="224" actId="21"/>
          <ac:spMkLst>
            <pc:docMk/>
            <pc:sldMk cId="2174002491" sldId="263"/>
            <ac:spMk id="11" creationId="{6A881968-D416-5267-BC6E-C4B981C88D8E}"/>
          </ac:spMkLst>
        </pc:spChg>
        <pc:spChg chg="add del mod">
          <ac:chgData name="Mogulla Lavanya Reddy" userId="5d3c56656334200b" providerId="LiveId" clId="{27B4B6C0-124E-40B8-89B4-E56CAC15AB5C}" dt="2023-11-29T20:34:32.399" v="227" actId="21"/>
          <ac:spMkLst>
            <pc:docMk/>
            <pc:sldMk cId="2174002491" sldId="263"/>
            <ac:spMk id="13" creationId="{AE572530-4C1D-C00E-5490-4965EAFA8ECD}"/>
          </ac:spMkLst>
        </pc:spChg>
        <pc:spChg chg="add del mod">
          <ac:chgData name="Mogulla Lavanya Reddy" userId="5d3c56656334200b" providerId="LiveId" clId="{27B4B6C0-124E-40B8-89B4-E56CAC15AB5C}" dt="2023-11-29T20:34:48.468" v="230" actId="21"/>
          <ac:spMkLst>
            <pc:docMk/>
            <pc:sldMk cId="2174002491" sldId="263"/>
            <ac:spMk id="15" creationId="{5E418E31-FD3A-7CD6-F04C-C31D55581B3E}"/>
          </ac:spMkLst>
        </pc:spChg>
        <pc:spChg chg="mod">
          <ac:chgData name="Mogulla Lavanya Reddy" userId="5d3c56656334200b" providerId="LiveId" clId="{27B4B6C0-124E-40B8-89B4-E56CAC15AB5C}" dt="2023-12-05T22:31:38.359" v="3266" actId="255"/>
          <ac:spMkLst>
            <pc:docMk/>
            <pc:sldMk cId="2174002491" sldId="263"/>
            <ac:spMk id="18" creationId="{62192F0C-65C9-4E6D-9314-81FB7E4DB469}"/>
          </ac:spMkLst>
        </pc:spChg>
        <pc:spChg chg="del">
          <ac:chgData name="Mogulla Lavanya Reddy" userId="5d3c56656334200b" providerId="LiveId" clId="{27B4B6C0-124E-40B8-89B4-E56CAC15AB5C}" dt="2023-11-29T20:33:56.303" v="219" actId="21"/>
          <ac:spMkLst>
            <pc:docMk/>
            <pc:sldMk cId="2174002491" sldId="263"/>
            <ac:spMk id="19" creationId="{41F484C5-3EB9-4664-93EB-E81179E953BB}"/>
          </ac:spMkLst>
        </pc:spChg>
        <pc:spChg chg="del">
          <ac:chgData name="Mogulla Lavanya Reddy" userId="5d3c56656334200b" providerId="LiveId" clId="{27B4B6C0-124E-40B8-89B4-E56CAC15AB5C}" dt="2023-11-29T20:34:14.498" v="223" actId="21"/>
          <ac:spMkLst>
            <pc:docMk/>
            <pc:sldMk cId="2174002491" sldId="263"/>
            <ac:spMk id="20" creationId="{B0C9F763-9E0D-4C82-9B80-0BC0FEBCD7FA}"/>
          </ac:spMkLst>
        </pc:spChg>
        <pc:spChg chg="mod">
          <ac:chgData name="Mogulla Lavanya Reddy" userId="5d3c56656334200b" providerId="LiveId" clId="{27B4B6C0-124E-40B8-89B4-E56CAC15AB5C}" dt="2023-12-05T22:31:46.351" v="3268" actId="255"/>
          <ac:spMkLst>
            <pc:docMk/>
            <pc:sldMk cId="2174002491" sldId="263"/>
            <ac:spMk id="21" creationId="{D5F29795-F227-44BE-8FFE-BEDE82043BB8}"/>
          </ac:spMkLst>
        </pc:spChg>
        <pc:spChg chg="del">
          <ac:chgData name="Mogulla Lavanya Reddy" userId="5d3c56656334200b" providerId="LiveId" clId="{27B4B6C0-124E-40B8-89B4-E56CAC15AB5C}" dt="2023-11-29T20:33:28.882" v="215" actId="21"/>
          <ac:spMkLst>
            <pc:docMk/>
            <pc:sldMk cId="2174002491" sldId="263"/>
            <ac:spMk id="22" creationId="{322BD54C-AB8D-4B3B-836D-ABFFFE5D70BE}"/>
          </ac:spMkLst>
        </pc:spChg>
        <pc:spChg chg="del">
          <ac:chgData name="Mogulla Lavanya Reddy" userId="5d3c56656334200b" providerId="LiveId" clId="{27B4B6C0-124E-40B8-89B4-E56CAC15AB5C}" dt="2023-11-29T20:33:46.097" v="217" actId="21"/>
          <ac:spMkLst>
            <pc:docMk/>
            <pc:sldMk cId="2174002491" sldId="263"/>
            <ac:spMk id="23" creationId="{B36D4B3E-84DA-44C7-A6BE-5A3E2200511C}"/>
          </ac:spMkLst>
        </pc:spChg>
        <pc:spChg chg="del">
          <ac:chgData name="Mogulla Lavanya Reddy" userId="5d3c56656334200b" providerId="LiveId" clId="{27B4B6C0-124E-40B8-89B4-E56CAC15AB5C}" dt="2023-11-29T20:34:44.141" v="229" actId="21"/>
          <ac:spMkLst>
            <pc:docMk/>
            <pc:sldMk cId="2174002491" sldId="263"/>
            <ac:spMk id="24" creationId="{4AB50F20-85E8-46ED-94DD-28F720071BF3}"/>
          </ac:spMkLst>
        </pc:spChg>
        <pc:spChg chg="del">
          <ac:chgData name="Mogulla Lavanya Reddy" userId="5d3c56656334200b" providerId="LiveId" clId="{27B4B6C0-124E-40B8-89B4-E56CAC15AB5C}" dt="2023-11-29T20:34:29.149" v="226" actId="21"/>
          <ac:spMkLst>
            <pc:docMk/>
            <pc:sldMk cId="2174002491" sldId="263"/>
            <ac:spMk id="25" creationId="{FB26710D-F165-490A-A2CE-0A7D9FD8F9BA}"/>
          </ac:spMkLst>
        </pc:spChg>
        <pc:spChg chg="mod">
          <ac:chgData name="Mogulla Lavanya Reddy" userId="5d3c56656334200b" providerId="LiveId" clId="{27B4B6C0-124E-40B8-89B4-E56CAC15AB5C}" dt="2023-12-05T22:31:26.031" v="3264" actId="255"/>
          <ac:spMkLst>
            <pc:docMk/>
            <pc:sldMk cId="2174002491" sldId="263"/>
            <ac:spMk id="26" creationId="{CDA2767E-38F3-49F7-BE02-EA3E6C7C8096}"/>
          </ac:spMkLst>
        </pc:spChg>
        <pc:spChg chg="mod">
          <ac:chgData name="Mogulla Lavanya Reddy" userId="5d3c56656334200b" providerId="LiveId" clId="{27B4B6C0-124E-40B8-89B4-E56CAC15AB5C}" dt="2023-12-05T22:31:54.153" v="3270" actId="255"/>
          <ac:spMkLst>
            <pc:docMk/>
            <pc:sldMk cId="2174002491" sldId="263"/>
            <ac:spMk id="44" creationId="{540F4685-F7C7-4370-AF35-F80D53D13A43}"/>
          </ac:spMkLst>
        </pc:spChg>
        <pc:spChg chg="del">
          <ac:chgData name="Mogulla Lavanya Reddy" userId="5d3c56656334200b" providerId="LiveId" clId="{27B4B6C0-124E-40B8-89B4-E56CAC15AB5C}" dt="2023-11-29T20:34:07.153" v="221" actId="21"/>
          <ac:spMkLst>
            <pc:docMk/>
            <pc:sldMk cId="2174002491" sldId="263"/>
            <ac:spMk id="45" creationId="{DD180B3D-49E9-46B9-A20B-5BB4BD204605}"/>
          </ac:spMkLst>
        </pc:spChg>
        <pc:spChg chg="mod">
          <ac:chgData name="Mogulla Lavanya Reddy" userId="5d3c56656334200b" providerId="LiveId" clId="{27B4B6C0-124E-40B8-89B4-E56CAC15AB5C}" dt="2023-11-29T20:32:45.098" v="189" actId="20577"/>
          <ac:spMkLst>
            <pc:docMk/>
            <pc:sldMk cId="2174002491" sldId="263"/>
            <ac:spMk id="324" creationId="{F3416D3B-8D80-4408-8E8E-08E7B3A092C0}"/>
          </ac:spMkLst>
        </pc:spChg>
      </pc:sldChg>
      <pc:sldChg chg="addSp delSp modSp mod">
        <pc:chgData name="Mogulla Lavanya Reddy" userId="5d3c56656334200b" providerId="LiveId" clId="{27B4B6C0-124E-40B8-89B4-E56CAC15AB5C}" dt="2023-12-05T22:33:26.839" v="3278" actId="255"/>
        <pc:sldMkLst>
          <pc:docMk/>
          <pc:sldMk cId="2883553059" sldId="264"/>
        </pc:sldMkLst>
        <pc:spChg chg="add del mod">
          <ac:chgData name="Mogulla Lavanya Reddy" userId="5d3c56656334200b" providerId="LiveId" clId="{27B4B6C0-124E-40B8-89B4-E56CAC15AB5C}" dt="2023-11-29T21:09:32.112" v="983" actId="21"/>
          <ac:spMkLst>
            <pc:docMk/>
            <pc:sldMk cId="2883553059" sldId="264"/>
            <ac:spMk id="3" creationId="{86EC2457-2DE9-5A91-6F59-D4662D52F5BA}"/>
          </ac:spMkLst>
        </pc:spChg>
        <pc:spChg chg="add del mod">
          <ac:chgData name="Mogulla Lavanya Reddy" userId="5d3c56656334200b" providerId="LiveId" clId="{27B4B6C0-124E-40B8-89B4-E56CAC15AB5C}" dt="2023-11-29T21:09:41.102" v="985" actId="21"/>
          <ac:spMkLst>
            <pc:docMk/>
            <pc:sldMk cId="2883553059" sldId="264"/>
            <ac:spMk id="5" creationId="{D0045CB6-64D3-8B19-121B-ECE0A1BC8628}"/>
          </ac:spMkLst>
        </pc:spChg>
        <pc:spChg chg="add del mod">
          <ac:chgData name="Mogulla Lavanya Reddy" userId="5d3c56656334200b" providerId="LiveId" clId="{27B4B6C0-124E-40B8-89B4-E56CAC15AB5C}" dt="2023-11-29T21:09:59.572" v="987" actId="21"/>
          <ac:spMkLst>
            <pc:docMk/>
            <pc:sldMk cId="2883553059" sldId="264"/>
            <ac:spMk id="7" creationId="{CFEC56FA-F0BC-7A58-02D9-D5E7F797EEDD}"/>
          </ac:spMkLst>
        </pc:spChg>
        <pc:spChg chg="add del mod">
          <ac:chgData name="Mogulla Lavanya Reddy" userId="5d3c56656334200b" providerId="LiveId" clId="{27B4B6C0-124E-40B8-89B4-E56CAC15AB5C}" dt="2023-11-29T21:10:19.851" v="989" actId="21"/>
          <ac:spMkLst>
            <pc:docMk/>
            <pc:sldMk cId="2883553059" sldId="264"/>
            <ac:spMk id="9" creationId="{5F8092FD-9DCF-5BDF-0834-7A89BC835DD2}"/>
          </ac:spMkLst>
        </pc:spChg>
        <pc:spChg chg="add del mod">
          <ac:chgData name="Mogulla Lavanya Reddy" userId="5d3c56656334200b" providerId="LiveId" clId="{27B4B6C0-124E-40B8-89B4-E56CAC15AB5C}" dt="2023-11-29T21:14:45.266" v="1031" actId="478"/>
          <ac:spMkLst>
            <pc:docMk/>
            <pc:sldMk cId="2883553059" sldId="264"/>
            <ac:spMk id="11" creationId="{FCB59263-D79C-7E40-6404-3F529DDBE7CB}"/>
          </ac:spMkLst>
        </pc:spChg>
        <pc:spChg chg="add del mod">
          <ac:chgData name="Mogulla Lavanya Reddy" userId="5d3c56656334200b" providerId="LiveId" clId="{27B4B6C0-124E-40B8-89B4-E56CAC15AB5C}" dt="2023-11-29T21:13:16.045" v="1007" actId="931"/>
          <ac:spMkLst>
            <pc:docMk/>
            <pc:sldMk cId="2883553059" sldId="264"/>
            <ac:spMk id="15" creationId="{10981B39-7829-67DB-A380-87F2BC892F8D}"/>
          </ac:spMkLst>
        </pc:spChg>
        <pc:spChg chg="add del mod">
          <ac:chgData name="Mogulla Lavanya Reddy" userId="5d3c56656334200b" providerId="LiveId" clId="{27B4B6C0-124E-40B8-89B4-E56CAC15AB5C}" dt="2023-11-29T21:14:14.733" v="1022" actId="21"/>
          <ac:spMkLst>
            <pc:docMk/>
            <pc:sldMk cId="2883553059" sldId="264"/>
            <ac:spMk id="19" creationId="{8B633A82-E17D-D46F-1C8B-45F035D4902A}"/>
          </ac:spMkLst>
        </pc:spChg>
        <pc:spChg chg="add del mod">
          <ac:chgData name="Mogulla Lavanya Reddy" userId="5d3c56656334200b" providerId="LiveId" clId="{27B4B6C0-124E-40B8-89B4-E56CAC15AB5C}" dt="2023-11-29T21:14:08.798" v="1021" actId="21"/>
          <ac:spMkLst>
            <pc:docMk/>
            <pc:sldMk cId="2883553059" sldId="264"/>
            <ac:spMk id="21" creationId="{4485C767-89DC-96D3-C5F2-67B832D9526E}"/>
          </ac:spMkLst>
        </pc:spChg>
        <pc:spChg chg="add del mod">
          <ac:chgData name="Mogulla Lavanya Reddy" userId="5d3c56656334200b" providerId="LiveId" clId="{27B4B6C0-124E-40B8-89B4-E56CAC15AB5C}" dt="2023-11-29T21:14:25.816" v="1024" actId="21"/>
          <ac:spMkLst>
            <pc:docMk/>
            <pc:sldMk cId="2883553059" sldId="264"/>
            <ac:spMk id="23" creationId="{247202C9-D9A9-F6CA-D189-3BB1E93572FC}"/>
          </ac:spMkLst>
        </pc:spChg>
        <pc:spChg chg="add del mod">
          <ac:chgData name="Mogulla Lavanya Reddy" userId="5d3c56656334200b" providerId="LiveId" clId="{27B4B6C0-124E-40B8-89B4-E56CAC15AB5C}" dt="2023-11-29T21:14:36.234" v="1028" actId="478"/>
          <ac:spMkLst>
            <pc:docMk/>
            <pc:sldMk cId="2883553059" sldId="264"/>
            <ac:spMk id="25" creationId="{67F6C36A-D3FC-C73C-1BE2-2D28806A58DA}"/>
          </ac:spMkLst>
        </pc:spChg>
        <pc:spChg chg="mod">
          <ac:chgData name="Mogulla Lavanya Reddy" userId="5d3c56656334200b" providerId="LiveId" clId="{27B4B6C0-124E-40B8-89B4-E56CAC15AB5C}" dt="2023-11-29T21:17:35.127" v="1070" actId="20577"/>
          <ac:spMkLst>
            <pc:docMk/>
            <pc:sldMk cId="2883553059" sldId="264"/>
            <ac:spMk id="27" creationId="{C3D8D50B-B373-41DD-AF52-1CAB93D959AA}"/>
          </ac:spMkLst>
        </pc:spChg>
        <pc:spChg chg="add del mod">
          <ac:chgData name="Mogulla Lavanya Reddy" userId="5d3c56656334200b" providerId="LiveId" clId="{27B4B6C0-124E-40B8-89B4-E56CAC15AB5C}" dt="2023-11-29T21:14:41.951" v="1030" actId="478"/>
          <ac:spMkLst>
            <pc:docMk/>
            <pc:sldMk cId="2883553059" sldId="264"/>
            <ac:spMk id="29" creationId="{D2F84E7D-9EF6-5423-0471-B8FDBC8EEA01}"/>
          </ac:spMkLst>
        </pc:spChg>
        <pc:spChg chg="mod">
          <ac:chgData name="Mogulla Lavanya Reddy" userId="5d3c56656334200b" providerId="LiveId" clId="{27B4B6C0-124E-40B8-89B4-E56CAC15AB5C}" dt="2023-12-05T22:33:26.839" v="3278" actId="255"/>
          <ac:spMkLst>
            <pc:docMk/>
            <pc:sldMk cId="2883553059" sldId="264"/>
            <ac:spMk id="30" creationId="{F580F041-DC12-4416-8D50-10D5CB88036E}"/>
          </ac:spMkLst>
        </pc:spChg>
        <pc:spChg chg="add del mod">
          <ac:chgData name="Mogulla Lavanya Reddy" userId="5d3c56656334200b" providerId="LiveId" clId="{27B4B6C0-124E-40B8-89B4-E56CAC15AB5C}" dt="2023-11-29T21:15:18.241" v="1033" actId="931"/>
          <ac:spMkLst>
            <pc:docMk/>
            <pc:sldMk cId="2883553059" sldId="264"/>
            <ac:spMk id="32" creationId="{2A25DF68-5570-22F8-9277-538F2C326EB9}"/>
          </ac:spMkLst>
        </pc:spChg>
        <pc:spChg chg="add del mod">
          <ac:chgData name="Mogulla Lavanya Reddy" userId="5d3c56656334200b" providerId="LiveId" clId="{27B4B6C0-124E-40B8-89B4-E56CAC15AB5C}" dt="2023-11-29T21:15:47.160" v="1038" actId="931"/>
          <ac:spMkLst>
            <pc:docMk/>
            <pc:sldMk cId="2883553059" sldId="264"/>
            <ac:spMk id="36" creationId="{713363F8-FBAE-0678-7881-B13C15E33D5D}"/>
          </ac:spMkLst>
        </pc:spChg>
        <pc:spChg chg="add del mod">
          <ac:chgData name="Mogulla Lavanya Reddy" userId="5d3c56656334200b" providerId="LiveId" clId="{27B4B6C0-124E-40B8-89B4-E56CAC15AB5C}" dt="2023-11-29T21:16:08.622" v="1043" actId="931"/>
          <ac:spMkLst>
            <pc:docMk/>
            <pc:sldMk cId="2883553059" sldId="264"/>
            <ac:spMk id="40" creationId="{EA0DCB54-CE96-EBE7-61E8-44A9D8366AB2}"/>
          </ac:spMkLst>
        </pc:spChg>
        <pc:spChg chg="del">
          <ac:chgData name="Mogulla Lavanya Reddy" userId="5d3c56656334200b" providerId="LiveId" clId="{27B4B6C0-124E-40B8-89B4-E56CAC15AB5C}" dt="2023-11-29T21:09:29.221" v="982" actId="21"/>
          <ac:spMkLst>
            <pc:docMk/>
            <pc:sldMk cId="2883553059" sldId="264"/>
            <ac:spMk id="61" creationId="{AAB80485-19C5-4162-A7D1-C16C0A37DB0A}"/>
          </ac:spMkLst>
        </pc:spChg>
        <pc:spChg chg="del mod">
          <ac:chgData name="Mogulla Lavanya Reddy" userId="5d3c56656334200b" providerId="LiveId" clId="{27B4B6C0-124E-40B8-89B4-E56CAC15AB5C}" dt="2023-11-29T21:14:00.515" v="1019" actId="21"/>
          <ac:spMkLst>
            <pc:docMk/>
            <pc:sldMk cId="2883553059" sldId="264"/>
            <ac:spMk id="62" creationId="{F3A35CB8-192D-46E2-ABAC-ED96BB3582BE}"/>
          </ac:spMkLst>
        </pc:spChg>
        <pc:spChg chg="del">
          <ac:chgData name="Mogulla Lavanya Reddy" userId="5d3c56656334200b" providerId="LiveId" clId="{27B4B6C0-124E-40B8-89B4-E56CAC15AB5C}" dt="2023-11-29T21:09:36.417" v="984" actId="21"/>
          <ac:spMkLst>
            <pc:docMk/>
            <pc:sldMk cId="2883553059" sldId="264"/>
            <ac:spMk id="63" creationId="{8D138E80-5256-446A-AE30-0A9CBCEC97CC}"/>
          </ac:spMkLst>
        </pc:spChg>
        <pc:spChg chg="del mod">
          <ac:chgData name="Mogulla Lavanya Reddy" userId="5d3c56656334200b" providerId="LiveId" clId="{27B4B6C0-124E-40B8-89B4-E56CAC15AB5C}" dt="2023-11-29T21:14:19.823" v="1023" actId="21"/>
          <ac:spMkLst>
            <pc:docMk/>
            <pc:sldMk cId="2883553059" sldId="264"/>
            <ac:spMk id="64" creationId="{A1AC70BF-8941-481C-8D24-0B619A898EDE}"/>
          </ac:spMkLst>
        </pc:spChg>
        <pc:spChg chg="del">
          <ac:chgData name="Mogulla Lavanya Reddy" userId="5d3c56656334200b" providerId="LiveId" clId="{27B4B6C0-124E-40B8-89B4-E56CAC15AB5C}" dt="2023-11-29T21:09:51.136" v="986" actId="21"/>
          <ac:spMkLst>
            <pc:docMk/>
            <pc:sldMk cId="2883553059" sldId="264"/>
            <ac:spMk id="76" creationId="{C5E5A4C4-6086-4F2D-BF5F-1A909411BAA3}"/>
          </ac:spMkLst>
        </pc:spChg>
        <pc:spChg chg="del mod">
          <ac:chgData name="Mogulla Lavanya Reddy" userId="5d3c56656334200b" providerId="LiveId" clId="{27B4B6C0-124E-40B8-89B4-E56CAC15AB5C}" dt="2023-11-29T21:14:32.145" v="1027" actId="478"/>
          <ac:spMkLst>
            <pc:docMk/>
            <pc:sldMk cId="2883553059" sldId="264"/>
            <ac:spMk id="77" creationId="{F8450002-65CC-44ED-9FA3-79F17962B3B5}"/>
          </ac:spMkLst>
        </pc:spChg>
        <pc:spChg chg="del">
          <ac:chgData name="Mogulla Lavanya Reddy" userId="5d3c56656334200b" providerId="LiveId" clId="{27B4B6C0-124E-40B8-89B4-E56CAC15AB5C}" dt="2023-11-29T21:10:16.220" v="988" actId="21"/>
          <ac:spMkLst>
            <pc:docMk/>
            <pc:sldMk cId="2883553059" sldId="264"/>
            <ac:spMk id="78" creationId="{DF2F3071-377B-4538-8351-AE48F52BD1CC}"/>
          </ac:spMkLst>
        </pc:spChg>
        <pc:spChg chg="del mod">
          <ac:chgData name="Mogulla Lavanya Reddy" userId="5d3c56656334200b" providerId="LiveId" clId="{27B4B6C0-124E-40B8-89B4-E56CAC15AB5C}" dt="2023-11-29T21:14:39.638" v="1029" actId="478"/>
          <ac:spMkLst>
            <pc:docMk/>
            <pc:sldMk cId="2883553059" sldId="264"/>
            <ac:spMk id="79" creationId="{3ECFAB54-2FAE-44AC-A18F-60ABE9A74175}"/>
          </ac:spMkLst>
        </pc:spChg>
        <pc:picChg chg="add del mod">
          <ac:chgData name="Mogulla Lavanya Reddy" userId="5d3c56656334200b" providerId="LiveId" clId="{27B4B6C0-124E-40B8-89B4-E56CAC15AB5C}" dt="2023-11-29T21:16:17.103" v="1047" actId="478"/>
          <ac:picMkLst>
            <pc:docMk/>
            <pc:sldMk cId="2883553059" sldId="264"/>
            <ac:picMk id="10" creationId="{C6101BAE-0208-7FE7-61A9-50E290FD2D60}"/>
          </ac:picMkLst>
        </pc:picChg>
        <pc:picChg chg="add del">
          <ac:chgData name="Mogulla Lavanya Reddy" userId="5d3c56656334200b" providerId="LiveId" clId="{27B4B6C0-124E-40B8-89B4-E56CAC15AB5C}" dt="2023-11-29T21:13:24.283" v="1012" actId="21"/>
          <ac:picMkLst>
            <pc:docMk/>
            <pc:sldMk cId="2883553059" sldId="264"/>
            <ac:picMk id="13" creationId="{1E231135-5964-1134-A07B-DDE4471474D4}"/>
          </ac:picMkLst>
        </pc:picChg>
        <pc:picChg chg="add del mod">
          <ac:chgData name="Mogulla Lavanya Reddy" userId="5d3c56656334200b" providerId="LiveId" clId="{27B4B6C0-124E-40B8-89B4-E56CAC15AB5C}" dt="2023-11-29T21:18:42.749" v="1084" actId="14100"/>
          <ac:picMkLst>
            <pc:docMk/>
            <pc:sldMk cId="2883553059" sldId="264"/>
            <ac:picMk id="17" creationId="{3CF2D506-8F1D-B2B9-DDD1-FD0CBA4C7F36}"/>
          </ac:picMkLst>
        </pc:picChg>
        <pc:picChg chg="add mod">
          <ac:chgData name="Mogulla Lavanya Reddy" userId="5d3c56656334200b" providerId="LiveId" clId="{27B4B6C0-124E-40B8-89B4-E56CAC15AB5C}" dt="2023-11-29T21:18:47.660" v="1085" actId="1076"/>
          <ac:picMkLst>
            <pc:docMk/>
            <pc:sldMk cId="2883553059" sldId="264"/>
            <ac:picMk id="34" creationId="{7BDE326A-3BD3-1CD9-45FB-9508096B41B7}"/>
          </ac:picMkLst>
        </pc:picChg>
        <pc:picChg chg="add mod">
          <ac:chgData name="Mogulla Lavanya Reddy" userId="5d3c56656334200b" providerId="LiveId" clId="{27B4B6C0-124E-40B8-89B4-E56CAC15AB5C}" dt="2023-11-29T21:18:55.228" v="1086" actId="1076"/>
          <ac:picMkLst>
            <pc:docMk/>
            <pc:sldMk cId="2883553059" sldId="264"/>
            <ac:picMk id="38" creationId="{544555C9-C2F2-1FD8-3EE5-C54844192119}"/>
          </ac:picMkLst>
        </pc:picChg>
        <pc:picChg chg="add mod">
          <ac:chgData name="Mogulla Lavanya Reddy" userId="5d3c56656334200b" providerId="LiveId" clId="{27B4B6C0-124E-40B8-89B4-E56CAC15AB5C}" dt="2023-11-29T21:19:10.457" v="1088" actId="1076"/>
          <ac:picMkLst>
            <pc:docMk/>
            <pc:sldMk cId="2883553059" sldId="264"/>
            <ac:picMk id="42" creationId="{B33D0955-D874-A558-62AB-5814C3A37735}"/>
          </ac:picMkLst>
        </pc:picChg>
        <pc:picChg chg="add mod">
          <ac:chgData name="Mogulla Lavanya Reddy" userId="5d3c56656334200b" providerId="LiveId" clId="{27B4B6C0-124E-40B8-89B4-E56CAC15AB5C}" dt="2023-11-29T21:19:18.589" v="1090" actId="14100"/>
          <ac:picMkLst>
            <pc:docMk/>
            <pc:sldMk cId="2883553059" sldId="264"/>
            <ac:picMk id="44" creationId="{0B8AF525-AC7F-883C-CD27-87AE1532B818}"/>
          </ac:picMkLst>
        </pc:picChg>
        <pc:picChg chg="del mod">
          <ac:chgData name="Mogulla Lavanya Reddy" userId="5d3c56656334200b" providerId="LiveId" clId="{27B4B6C0-124E-40B8-89B4-E56CAC15AB5C}" dt="2023-11-29T21:12:45.128" v="1006" actId="21"/>
          <ac:picMkLst>
            <pc:docMk/>
            <pc:sldMk cId="2883553059" sldId="264"/>
            <ac:picMk id="46" creationId="{1420D33F-ACED-46BE-B2DF-C61CB4ABF7CF}"/>
          </ac:picMkLst>
        </pc:picChg>
        <pc:picChg chg="del mod">
          <ac:chgData name="Mogulla Lavanya Reddy" userId="5d3c56656334200b" providerId="LiveId" clId="{27B4B6C0-124E-40B8-89B4-E56CAC15AB5C}" dt="2023-11-29T21:14:54.128" v="1032" actId="478"/>
          <ac:picMkLst>
            <pc:docMk/>
            <pc:sldMk cId="2883553059" sldId="264"/>
            <ac:picMk id="66" creationId="{A336AF83-492E-4D22-9173-676DCAB77B13}"/>
          </ac:picMkLst>
        </pc:picChg>
        <pc:picChg chg="del mod">
          <ac:chgData name="Mogulla Lavanya Reddy" userId="5d3c56656334200b" providerId="LiveId" clId="{27B4B6C0-124E-40B8-89B4-E56CAC15AB5C}" dt="2023-11-29T21:15:26.150" v="1037" actId="478"/>
          <ac:picMkLst>
            <pc:docMk/>
            <pc:sldMk cId="2883553059" sldId="264"/>
            <ac:picMk id="87" creationId="{8BBFDB51-02F2-47A2-A20D-538E6E43E738}"/>
          </ac:picMkLst>
        </pc:picChg>
        <pc:picChg chg="del mod">
          <ac:chgData name="Mogulla Lavanya Reddy" userId="5d3c56656334200b" providerId="LiveId" clId="{27B4B6C0-124E-40B8-89B4-E56CAC15AB5C}" dt="2023-11-29T21:16:03.398" v="1042" actId="478"/>
          <ac:picMkLst>
            <pc:docMk/>
            <pc:sldMk cId="2883553059" sldId="264"/>
            <ac:picMk id="105" creationId="{4ECD9547-8CC8-47C4-BE18-635B19076589}"/>
          </ac:picMkLst>
        </pc:picChg>
      </pc:sldChg>
      <pc:sldChg chg="addSp delSp modSp mod modClrScheme chgLayout">
        <pc:chgData name="Mogulla Lavanya Reddy" userId="5d3c56656334200b" providerId="LiveId" clId="{27B4B6C0-124E-40B8-89B4-E56CAC15AB5C}" dt="2023-12-05T21:37:48.023" v="2936" actId="20577"/>
        <pc:sldMkLst>
          <pc:docMk/>
          <pc:sldMk cId="2316932" sldId="265"/>
        </pc:sldMkLst>
        <pc:spChg chg="add mod">
          <ac:chgData name="Mogulla Lavanya Reddy" userId="5d3c56656334200b" providerId="LiveId" clId="{27B4B6C0-124E-40B8-89B4-E56CAC15AB5C}" dt="2023-12-05T21:25:35.090" v="2234" actId="14100"/>
          <ac:spMkLst>
            <pc:docMk/>
            <pc:sldMk cId="2316932" sldId="265"/>
            <ac:spMk id="2" creationId="{6AC0246B-A747-2289-EABE-8B64D80951D8}"/>
          </ac:spMkLst>
        </pc:spChg>
        <pc:spChg chg="add mod">
          <ac:chgData name="Mogulla Lavanya Reddy" userId="5d3c56656334200b" providerId="LiveId" clId="{27B4B6C0-124E-40B8-89B4-E56CAC15AB5C}" dt="2023-12-05T21:33:35.504" v="2867" actId="1076"/>
          <ac:spMkLst>
            <pc:docMk/>
            <pc:sldMk cId="2316932" sldId="265"/>
            <ac:spMk id="3" creationId="{33199925-07C4-4299-75C1-C4B84952D7D8}"/>
          </ac:spMkLst>
        </pc:spChg>
        <pc:spChg chg="mod">
          <ac:chgData name="Mogulla Lavanya Reddy" userId="5d3c56656334200b" providerId="LiveId" clId="{27B4B6C0-124E-40B8-89B4-E56CAC15AB5C}" dt="2023-12-05T21:21:48.715" v="2201" actId="20577"/>
          <ac:spMkLst>
            <pc:docMk/>
            <pc:sldMk cId="2316932" sldId="265"/>
            <ac:spMk id="21" creationId="{08ADC8B7-1650-4062-AE08-FC1C3B6ADD76}"/>
          </ac:spMkLst>
        </pc:spChg>
        <pc:spChg chg="mod">
          <ac:chgData name="Mogulla Lavanya Reddy" userId="5d3c56656334200b" providerId="LiveId" clId="{27B4B6C0-124E-40B8-89B4-E56CAC15AB5C}" dt="2023-12-05T21:18:25.917" v="2081" actId="26606"/>
          <ac:spMkLst>
            <pc:docMk/>
            <pc:sldMk cId="2316932" sldId="265"/>
            <ac:spMk id="22" creationId="{071C9AA2-1CCA-4329-B67C-08356C3C3CBC}"/>
          </ac:spMkLst>
        </pc:spChg>
        <pc:spChg chg="mod">
          <ac:chgData name="Mogulla Lavanya Reddy" userId="5d3c56656334200b" providerId="LiveId" clId="{27B4B6C0-124E-40B8-89B4-E56CAC15AB5C}" dt="2023-12-05T21:19:52.242" v="2127" actId="1076"/>
          <ac:spMkLst>
            <pc:docMk/>
            <pc:sldMk cId="2316932" sldId="265"/>
            <ac:spMk id="23" creationId="{5BCCD6C8-F91D-4A81-8513-B31078BBC009}"/>
          </ac:spMkLst>
        </pc:spChg>
        <pc:spChg chg="mod">
          <ac:chgData name="Mogulla Lavanya Reddy" userId="5d3c56656334200b" providerId="LiveId" clId="{27B4B6C0-124E-40B8-89B4-E56CAC15AB5C}" dt="2023-12-05T21:28:45.378" v="2540" actId="1076"/>
          <ac:spMkLst>
            <pc:docMk/>
            <pc:sldMk cId="2316932" sldId="265"/>
            <ac:spMk id="62" creationId="{F0E231FA-A4C7-4627-A14C-74DA402FD943}"/>
          </ac:spMkLst>
        </pc:spChg>
        <pc:spChg chg="mod">
          <ac:chgData name="Mogulla Lavanya Reddy" userId="5d3c56656334200b" providerId="LiveId" clId="{27B4B6C0-124E-40B8-89B4-E56CAC15AB5C}" dt="2023-12-05T21:37:48.023" v="2936" actId="20577"/>
          <ac:spMkLst>
            <pc:docMk/>
            <pc:sldMk cId="2316932" sldId="265"/>
            <ac:spMk id="63" creationId="{9F219F7A-AA8D-44E8-85C6-7B9E43B2FEA2}"/>
          </ac:spMkLst>
        </pc:spChg>
        <pc:spChg chg="mod ord">
          <ac:chgData name="Mogulla Lavanya Reddy" userId="5d3c56656334200b" providerId="LiveId" clId="{27B4B6C0-124E-40B8-89B4-E56CAC15AB5C}" dt="2023-12-05T21:28:41.340" v="2539" actId="1076"/>
          <ac:spMkLst>
            <pc:docMk/>
            <pc:sldMk cId="2316932" sldId="265"/>
            <ac:spMk id="99" creationId="{5355A1F3-1DF5-4754-82C7-DBE14DBFAC9A}"/>
          </ac:spMkLst>
        </pc:spChg>
        <pc:spChg chg="mod">
          <ac:chgData name="Mogulla Lavanya Reddy" userId="5d3c56656334200b" providerId="LiveId" clId="{27B4B6C0-124E-40B8-89B4-E56CAC15AB5C}" dt="2023-12-05T21:24:55.090" v="2230" actId="27636"/>
          <ac:spMkLst>
            <pc:docMk/>
            <pc:sldMk cId="2316932" sldId="265"/>
            <ac:spMk id="100" creationId="{20C05462-50C1-47AC-B864-6331DA480340}"/>
          </ac:spMkLst>
        </pc:spChg>
        <pc:spChg chg="mod">
          <ac:chgData name="Mogulla Lavanya Reddy" userId="5d3c56656334200b" providerId="LiveId" clId="{27B4B6C0-124E-40B8-89B4-E56CAC15AB5C}" dt="2023-12-05T21:30:53.265" v="2731" actId="27636"/>
          <ac:spMkLst>
            <pc:docMk/>
            <pc:sldMk cId="2316932" sldId="265"/>
            <ac:spMk id="101" creationId="{E67B7AF0-52AF-488F-990C-DB132A565BAD}"/>
          </ac:spMkLst>
        </pc:spChg>
        <pc:spChg chg="mod">
          <ac:chgData name="Mogulla Lavanya Reddy" userId="5d3c56656334200b" providerId="LiveId" clId="{27B4B6C0-124E-40B8-89B4-E56CAC15AB5C}" dt="2023-12-05T21:25:02.322" v="2232" actId="27636"/>
          <ac:spMkLst>
            <pc:docMk/>
            <pc:sldMk cId="2316932" sldId="265"/>
            <ac:spMk id="102" creationId="{26F75E59-B08F-4122-977F-72EEC91E5B7F}"/>
          </ac:spMkLst>
        </pc:spChg>
        <pc:spChg chg="add del mod">
          <ac:chgData name="Mogulla Lavanya Reddy" userId="5d3c56656334200b" providerId="LiveId" clId="{27B4B6C0-124E-40B8-89B4-E56CAC15AB5C}" dt="2023-12-05T21:18:25.911" v="2080" actId="26606"/>
          <ac:spMkLst>
            <pc:docMk/>
            <pc:sldMk cId="2316932" sldId="265"/>
            <ac:spMk id="107" creationId="{C52B4638-0450-AF81-E2BE-85EB9F29E0BA}"/>
          </ac:spMkLst>
        </pc:spChg>
        <pc:spChg chg="add del mod">
          <ac:chgData name="Mogulla Lavanya Reddy" userId="5d3c56656334200b" providerId="LiveId" clId="{27B4B6C0-124E-40B8-89B4-E56CAC15AB5C}" dt="2023-12-05T21:18:25.911" v="2080" actId="26606"/>
          <ac:spMkLst>
            <pc:docMk/>
            <pc:sldMk cId="2316932" sldId="265"/>
            <ac:spMk id="109" creationId="{1EED55F6-B737-CBD6-0707-33036EE2786A}"/>
          </ac:spMkLst>
        </pc:spChg>
        <pc:picChg chg="mod ord">
          <ac:chgData name="Mogulla Lavanya Reddy" userId="5d3c56656334200b" providerId="LiveId" clId="{27B4B6C0-124E-40B8-89B4-E56CAC15AB5C}" dt="2023-12-05T21:18:25.917" v="2081" actId="26606"/>
          <ac:picMkLst>
            <pc:docMk/>
            <pc:sldMk cId="2316932" sldId="265"/>
            <ac:picMk id="18" creationId="{A5E3392C-C6EB-4B0C-B644-CBD1E6A34420}"/>
          </ac:picMkLst>
        </pc:picChg>
      </pc:sldChg>
      <pc:sldChg chg="addSp delSp modSp mod">
        <pc:chgData name="Mogulla Lavanya Reddy" userId="5d3c56656334200b" providerId="LiveId" clId="{27B4B6C0-124E-40B8-89B4-E56CAC15AB5C}" dt="2023-12-05T23:58:13.434" v="3414" actId="20577"/>
        <pc:sldMkLst>
          <pc:docMk/>
          <pc:sldMk cId="790109063" sldId="266"/>
        </pc:sldMkLst>
        <pc:spChg chg="add mod">
          <ac:chgData name="Mogulla Lavanya Reddy" userId="5d3c56656334200b" providerId="LiveId" clId="{27B4B6C0-124E-40B8-89B4-E56CAC15AB5C}" dt="2023-12-05T22:10:19.264" v="3016" actId="255"/>
          <ac:spMkLst>
            <pc:docMk/>
            <pc:sldMk cId="790109063" sldId="266"/>
            <ac:spMk id="2" creationId="{F0A06272-AC96-C2C6-8CFD-9F7944B4D303}"/>
          </ac:spMkLst>
        </pc:spChg>
        <pc:spChg chg="add del mod">
          <ac:chgData name="Mogulla Lavanya Reddy" userId="5d3c56656334200b" providerId="LiveId" clId="{27B4B6C0-124E-40B8-89B4-E56CAC15AB5C}" dt="2023-12-05T21:36:46.749" v="2913" actId="478"/>
          <ac:spMkLst>
            <pc:docMk/>
            <pc:sldMk cId="790109063" sldId="266"/>
            <ac:spMk id="4" creationId="{1D452178-C492-08E0-A791-0F3017664F5B}"/>
          </ac:spMkLst>
        </pc:spChg>
        <pc:spChg chg="add del mod">
          <ac:chgData name="Mogulla Lavanya Reddy" userId="5d3c56656334200b" providerId="LiveId" clId="{27B4B6C0-124E-40B8-89B4-E56CAC15AB5C}" dt="2023-12-05T21:37:24.319" v="2919" actId="478"/>
          <ac:spMkLst>
            <pc:docMk/>
            <pc:sldMk cId="790109063" sldId="266"/>
            <ac:spMk id="6" creationId="{8BC4D5FC-DB1A-B49B-AECE-02D88FB2E0FA}"/>
          </ac:spMkLst>
        </pc:spChg>
        <pc:spChg chg="mod">
          <ac:chgData name="Mogulla Lavanya Reddy" userId="5d3c56656334200b" providerId="LiveId" clId="{27B4B6C0-124E-40B8-89B4-E56CAC15AB5C}" dt="2023-12-05T23:58:13.434" v="3414" actId="20577"/>
          <ac:spMkLst>
            <pc:docMk/>
            <pc:sldMk cId="790109063" sldId="266"/>
            <ac:spMk id="15" creationId="{7E994A2C-DB38-4747-8F1D-41BA60924831}"/>
          </ac:spMkLst>
        </pc:spChg>
        <pc:spChg chg="mod">
          <ac:chgData name="Mogulla Lavanya Reddy" userId="5d3c56656334200b" providerId="LiveId" clId="{27B4B6C0-124E-40B8-89B4-E56CAC15AB5C}" dt="2023-12-05T22:15:18.595" v="3095" actId="255"/>
          <ac:spMkLst>
            <pc:docMk/>
            <pc:sldMk cId="790109063" sldId="266"/>
            <ac:spMk id="37" creationId="{71CDE1A5-3814-4B55-93C4-8A6EA3982E73}"/>
          </ac:spMkLst>
        </pc:spChg>
        <pc:spChg chg="mod">
          <ac:chgData name="Mogulla Lavanya Reddy" userId="5d3c56656334200b" providerId="LiveId" clId="{27B4B6C0-124E-40B8-89B4-E56CAC15AB5C}" dt="2023-12-05T22:07:34.916" v="2961" actId="255"/>
          <ac:spMkLst>
            <pc:docMk/>
            <pc:sldMk cId="790109063" sldId="266"/>
            <ac:spMk id="39" creationId="{527B65DB-B329-4F74-8E21-BB9F010D9221}"/>
          </ac:spMkLst>
        </pc:spChg>
        <pc:spChg chg="mod">
          <ac:chgData name="Mogulla Lavanya Reddy" userId="5d3c56656334200b" providerId="LiveId" clId="{27B4B6C0-124E-40B8-89B4-E56CAC15AB5C}" dt="2023-12-05T21:35:44.509" v="2906" actId="1076"/>
          <ac:spMkLst>
            <pc:docMk/>
            <pc:sldMk cId="790109063" sldId="266"/>
            <ac:spMk id="42" creationId="{2BE5B953-EF9F-4041-99DD-A612D068CA20}"/>
          </ac:spMkLst>
        </pc:spChg>
        <pc:spChg chg="del">
          <ac:chgData name="Mogulla Lavanya Reddy" userId="5d3c56656334200b" providerId="LiveId" clId="{27B4B6C0-124E-40B8-89B4-E56CAC15AB5C}" dt="2023-12-05T21:36:40.556" v="2912" actId="21"/>
          <ac:spMkLst>
            <pc:docMk/>
            <pc:sldMk cId="790109063" sldId="266"/>
            <ac:spMk id="54" creationId="{D3FA2EF4-DF81-4FEC-82B7-E032CFC41EB6}"/>
          </ac:spMkLst>
        </pc:spChg>
        <pc:spChg chg="mod">
          <ac:chgData name="Mogulla Lavanya Reddy" userId="5d3c56656334200b" providerId="LiveId" clId="{27B4B6C0-124E-40B8-89B4-E56CAC15AB5C}" dt="2023-12-05T22:15:13.106" v="3094" actId="255"/>
          <ac:spMkLst>
            <pc:docMk/>
            <pc:sldMk cId="790109063" sldId="266"/>
            <ac:spMk id="89" creationId="{E5A46631-16AA-4D6B-9733-48F9BFBDE600}"/>
          </ac:spMkLst>
        </pc:spChg>
        <pc:spChg chg="mod">
          <ac:chgData name="Mogulla Lavanya Reddy" userId="5d3c56656334200b" providerId="LiveId" clId="{27B4B6C0-124E-40B8-89B4-E56CAC15AB5C}" dt="2023-12-05T22:10:08.294" v="3014" actId="255"/>
          <ac:spMkLst>
            <pc:docMk/>
            <pc:sldMk cId="790109063" sldId="266"/>
            <ac:spMk id="90" creationId="{F6CA8238-A816-473B-A76E-0EF3D09360C6}"/>
          </ac:spMkLst>
        </pc:spChg>
        <pc:spChg chg="mod">
          <ac:chgData name="Mogulla Lavanya Reddy" userId="5d3c56656334200b" providerId="LiveId" clId="{27B4B6C0-124E-40B8-89B4-E56CAC15AB5C}" dt="2023-12-05T22:10:14.014" v="3015" actId="255"/>
          <ac:spMkLst>
            <pc:docMk/>
            <pc:sldMk cId="790109063" sldId="266"/>
            <ac:spMk id="93" creationId="{69309BE5-1D43-41CC-AF4E-0764CB38AFC7}"/>
          </ac:spMkLst>
        </pc:spChg>
        <pc:spChg chg="mod">
          <ac:chgData name="Mogulla Lavanya Reddy" userId="5d3c56656334200b" providerId="LiveId" clId="{27B4B6C0-124E-40B8-89B4-E56CAC15AB5C}" dt="2023-12-05T22:15:27.698" v="3097" actId="14100"/>
          <ac:spMkLst>
            <pc:docMk/>
            <pc:sldMk cId="790109063" sldId="266"/>
            <ac:spMk id="111" creationId="{E1D1694F-C738-4BCD-9E96-EE9975000D4C}"/>
          </ac:spMkLst>
        </pc:spChg>
        <pc:spChg chg="del">
          <ac:chgData name="Mogulla Lavanya Reddy" userId="5d3c56656334200b" providerId="LiveId" clId="{27B4B6C0-124E-40B8-89B4-E56CAC15AB5C}" dt="2023-12-05T21:37:22.239" v="2918" actId="478"/>
          <ac:spMkLst>
            <pc:docMk/>
            <pc:sldMk cId="790109063" sldId="266"/>
            <ac:spMk id="125" creationId="{100BF894-75A1-44C5-868C-04E7E1B4480C}"/>
          </ac:spMkLst>
        </pc:spChg>
        <pc:spChg chg="mod">
          <ac:chgData name="Mogulla Lavanya Reddy" userId="5d3c56656334200b" providerId="LiveId" clId="{27B4B6C0-124E-40B8-89B4-E56CAC15AB5C}" dt="2023-12-05T22:15:24.534" v="3096" actId="14100"/>
          <ac:spMkLst>
            <pc:docMk/>
            <pc:sldMk cId="790109063" sldId="266"/>
            <ac:spMk id="126" creationId="{7E940100-DD26-429A-A83D-A44DA41E65D5}"/>
          </ac:spMkLst>
        </pc:spChg>
      </pc:sldChg>
      <pc:sldChg chg="addSp modSp mod ord">
        <pc:chgData name="Mogulla Lavanya Reddy" userId="5d3c56656334200b" providerId="LiveId" clId="{27B4B6C0-124E-40B8-89B4-E56CAC15AB5C}" dt="2023-12-05T22:22:11.719" v="3204" actId="14100"/>
        <pc:sldMkLst>
          <pc:docMk/>
          <pc:sldMk cId="1604891360" sldId="267"/>
        </pc:sldMkLst>
        <pc:spChg chg="mod">
          <ac:chgData name="Mogulla Lavanya Reddy" userId="5d3c56656334200b" providerId="LiveId" clId="{27B4B6C0-124E-40B8-89B4-E56CAC15AB5C}" dt="2023-12-05T22:21:36.944" v="3198" actId="20577"/>
          <ac:spMkLst>
            <pc:docMk/>
            <pc:sldMk cId="1604891360" sldId="267"/>
            <ac:spMk id="49" creationId="{7D64EB56-7814-4ADB-BD4C-D4E42F8780CA}"/>
          </ac:spMkLst>
        </pc:spChg>
        <pc:picChg chg="add mod">
          <ac:chgData name="Mogulla Lavanya Reddy" userId="5d3c56656334200b" providerId="LiveId" clId="{27B4B6C0-124E-40B8-89B4-E56CAC15AB5C}" dt="2023-12-05T22:22:11.719" v="3204" actId="14100"/>
          <ac:picMkLst>
            <pc:docMk/>
            <pc:sldMk cId="1604891360" sldId="267"/>
            <ac:picMk id="2" creationId="{F06DB5C9-4BB5-E3DD-97D0-6B89C196DCDA}"/>
          </ac:picMkLst>
        </pc:picChg>
        <pc:picChg chg="mod">
          <ac:chgData name="Mogulla Lavanya Reddy" userId="5d3c56656334200b" providerId="LiveId" clId="{27B4B6C0-124E-40B8-89B4-E56CAC15AB5C}" dt="2023-12-05T22:21:42.717" v="3199" actId="14100"/>
          <ac:picMkLst>
            <pc:docMk/>
            <pc:sldMk cId="1604891360" sldId="267"/>
            <ac:picMk id="21" creationId="{EF945BF7-34F4-4EEA-A280-470C550BC5E9}"/>
          </ac:picMkLst>
        </pc:picChg>
      </pc:sldChg>
      <pc:sldChg chg="del">
        <pc:chgData name="Mogulla Lavanya Reddy" userId="5d3c56656334200b" providerId="LiveId" clId="{27B4B6C0-124E-40B8-89B4-E56CAC15AB5C}" dt="2023-12-05T22:24:03.744" v="3205" actId="2696"/>
        <pc:sldMkLst>
          <pc:docMk/>
          <pc:sldMk cId="3849563807" sldId="269"/>
        </pc:sldMkLst>
      </pc:sldChg>
      <pc:sldChg chg="del">
        <pc:chgData name="Mogulla Lavanya Reddy" userId="5d3c56656334200b" providerId="LiveId" clId="{27B4B6C0-124E-40B8-89B4-E56CAC15AB5C}" dt="2023-12-05T22:25:44.125" v="3206" actId="2696"/>
        <pc:sldMkLst>
          <pc:docMk/>
          <pc:sldMk cId="1404125716" sldId="270"/>
        </pc:sldMkLst>
      </pc:sldChg>
      <pc:sldChg chg="del">
        <pc:chgData name="Mogulla Lavanya Reddy" userId="5d3c56656334200b" providerId="LiveId" clId="{27B4B6C0-124E-40B8-89B4-E56CAC15AB5C}" dt="2023-12-05T22:25:50.195" v="3207" actId="2696"/>
        <pc:sldMkLst>
          <pc:docMk/>
          <pc:sldMk cId="2732533740" sldId="271"/>
        </pc:sldMkLst>
      </pc:sldChg>
      <pc:sldChg chg="del">
        <pc:chgData name="Mogulla Lavanya Reddy" userId="5d3c56656334200b" providerId="LiveId" clId="{27B4B6C0-124E-40B8-89B4-E56CAC15AB5C}" dt="2023-12-05T22:25:52.791" v="3208" actId="2696"/>
        <pc:sldMkLst>
          <pc:docMk/>
          <pc:sldMk cId="3411526660" sldId="272"/>
        </pc:sldMkLst>
      </pc:sldChg>
      <pc:sldChg chg="del">
        <pc:chgData name="Mogulla Lavanya Reddy" userId="5d3c56656334200b" providerId="LiveId" clId="{27B4B6C0-124E-40B8-89B4-E56CAC15AB5C}" dt="2023-12-05T22:25:57.719" v="3209" actId="2696"/>
        <pc:sldMkLst>
          <pc:docMk/>
          <pc:sldMk cId="598063663" sldId="273"/>
        </pc:sldMkLst>
      </pc:sldChg>
      <pc:sldChg chg="modSp mod">
        <pc:chgData name="Mogulla Lavanya Reddy" userId="5d3c56656334200b" providerId="LiveId" clId="{27B4B6C0-124E-40B8-89B4-E56CAC15AB5C}" dt="2023-12-05T22:34:22.493" v="3279" actId="255"/>
        <pc:sldMkLst>
          <pc:docMk/>
          <pc:sldMk cId="204619446" sldId="274"/>
        </pc:sldMkLst>
        <pc:spChg chg="mod">
          <ac:chgData name="Mogulla Lavanya Reddy" userId="5d3c56656334200b" providerId="LiveId" clId="{27B4B6C0-124E-40B8-89B4-E56CAC15AB5C}" dt="2023-12-05T22:29:48.183" v="3254" actId="20577"/>
          <ac:spMkLst>
            <pc:docMk/>
            <pc:sldMk cId="204619446" sldId="274"/>
            <ac:spMk id="3" creationId="{CEAB7E33-6C5A-49D2-AA9F-51E7DEA11D3B}"/>
          </ac:spMkLst>
        </pc:spChg>
        <pc:spChg chg="mod">
          <ac:chgData name="Mogulla Lavanya Reddy" userId="5d3c56656334200b" providerId="LiveId" clId="{27B4B6C0-124E-40B8-89B4-E56CAC15AB5C}" dt="2023-12-05T22:34:22.493" v="3279" actId="255"/>
          <ac:spMkLst>
            <pc:docMk/>
            <pc:sldMk cId="204619446" sldId="274"/>
            <ac:spMk id="14" creationId="{4CD4EC34-A56A-4AFF-967C-7826E8491850}"/>
          </ac:spMkLst>
        </pc:spChg>
        <pc:spChg chg="mod">
          <ac:chgData name="Mogulla Lavanya Reddy" userId="5d3c56656334200b" providerId="LiveId" clId="{27B4B6C0-124E-40B8-89B4-E56CAC15AB5C}" dt="2023-12-05T22:29:22.656" v="3242" actId="123"/>
          <ac:spMkLst>
            <pc:docMk/>
            <pc:sldMk cId="204619446" sldId="274"/>
            <ac:spMk id="21" creationId="{1ACAAE1E-C644-4F5F-B013-E7D2D2C82E71}"/>
          </ac:spMkLst>
        </pc:spChg>
        <pc:picChg chg="mod">
          <ac:chgData name="Mogulla Lavanya Reddy" userId="5d3c56656334200b" providerId="LiveId" clId="{27B4B6C0-124E-40B8-89B4-E56CAC15AB5C}" dt="2023-12-05T22:29:49.640" v="3255" actId="1076"/>
          <ac:picMkLst>
            <pc:docMk/>
            <pc:sldMk cId="204619446" sldId="274"/>
            <ac:picMk id="12" creationId="{86DB35FE-DA40-47CA-AC01-10AFBE90D479}"/>
          </ac:picMkLst>
        </pc:picChg>
      </pc:sldChg>
      <pc:sldChg chg="addSp delSp modSp mod">
        <pc:chgData name="Mogulla Lavanya Reddy" userId="5d3c56656334200b" providerId="LiveId" clId="{27B4B6C0-124E-40B8-89B4-E56CAC15AB5C}" dt="2023-12-05T22:29:59.478" v="3257" actId="20577"/>
        <pc:sldMkLst>
          <pc:docMk/>
          <pc:sldMk cId="1851646291" sldId="275"/>
        </pc:sldMkLst>
        <pc:spChg chg="mod">
          <ac:chgData name="Mogulla Lavanya Reddy" userId="5d3c56656334200b" providerId="LiveId" clId="{27B4B6C0-124E-40B8-89B4-E56CAC15AB5C}" dt="2023-12-02T18:19:14.393" v="1525" actId="20577"/>
          <ac:spMkLst>
            <pc:docMk/>
            <pc:sldMk cId="1851646291" sldId="275"/>
            <ac:spMk id="3" creationId="{45AB52D9-2BE1-41EE-B28C-4DEDAEFD750F}"/>
          </ac:spMkLst>
        </pc:spChg>
        <pc:spChg chg="add mod">
          <ac:chgData name="Mogulla Lavanya Reddy" userId="5d3c56656334200b" providerId="LiveId" clId="{27B4B6C0-124E-40B8-89B4-E56CAC15AB5C}" dt="2023-12-02T18:20:05.202" v="1533" actId="14100"/>
          <ac:spMkLst>
            <pc:docMk/>
            <pc:sldMk cId="1851646291" sldId="275"/>
            <ac:spMk id="6" creationId="{41CBACE7-B155-342B-7789-293EE4A4D3A2}"/>
          </ac:spMkLst>
        </pc:spChg>
        <pc:spChg chg="mod">
          <ac:chgData name="Mogulla Lavanya Reddy" userId="5d3c56656334200b" providerId="LiveId" clId="{27B4B6C0-124E-40B8-89B4-E56CAC15AB5C}" dt="2023-12-05T22:29:59.478" v="3257" actId="20577"/>
          <ac:spMkLst>
            <pc:docMk/>
            <pc:sldMk cId="1851646291" sldId="275"/>
            <ac:spMk id="9" creationId="{0BF8A3EA-3C0A-457C-ACBD-FA9FBF4DCB9F}"/>
          </ac:spMkLst>
        </pc:spChg>
        <pc:picChg chg="add del mod">
          <ac:chgData name="Mogulla Lavanya Reddy" userId="5d3c56656334200b" providerId="LiveId" clId="{27B4B6C0-124E-40B8-89B4-E56CAC15AB5C}" dt="2023-12-02T18:20:22.090" v="1534" actId="21"/>
          <ac:picMkLst>
            <pc:docMk/>
            <pc:sldMk cId="1851646291" sldId="275"/>
            <ac:picMk id="2" creationId="{E02D2917-57DF-D24F-A485-EF5665284EC2}"/>
          </ac:picMkLst>
        </pc:picChg>
        <pc:picChg chg="add del">
          <ac:chgData name="Mogulla Lavanya Reddy" userId="5d3c56656334200b" providerId="LiveId" clId="{27B4B6C0-124E-40B8-89B4-E56CAC15AB5C}" dt="2023-12-02T18:20:25.999" v="1536" actId="21"/>
          <ac:picMkLst>
            <pc:docMk/>
            <pc:sldMk cId="1851646291" sldId="275"/>
            <ac:picMk id="7" creationId="{A7990E6A-1A89-BCA7-2428-D8C8EE920492}"/>
          </ac:picMkLst>
        </pc:picChg>
        <pc:picChg chg="add mod">
          <ac:chgData name="Mogulla Lavanya Reddy" userId="5d3c56656334200b" providerId="LiveId" clId="{27B4B6C0-124E-40B8-89B4-E56CAC15AB5C}" dt="2023-12-02T18:20:48.117" v="1539" actId="14100"/>
          <ac:picMkLst>
            <pc:docMk/>
            <pc:sldMk cId="1851646291" sldId="275"/>
            <ac:picMk id="8" creationId="{D517E284-0154-7A75-7134-B9539E013C6A}"/>
          </ac:picMkLst>
        </pc:picChg>
        <pc:picChg chg="del">
          <ac:chgData name="Mogulla Lavanya Reddy" userId="5d3c56656334200b" providerId="LiveId" clId="{27B4B6C0-124E-40B8-89B4-E56CAC15AB5C}" dt="2023-12-02T18:19:42.812" v="1527" actId="21"/>
          <ac:picMkLst>
            <pc:docMk/>
            <pc:sldMk cId="1851646291" sldId="275"/>
            <ac:picMk id="18" creationId="{594B2289-B469-43CF-B394-071C6B0A4DD5}"/>
          </ac:picMkLst>
        </pc:picChg>
      </pc:sldChg>
      <pc:sldChg chg="addSp delSp modSp mod ord">
        <pc:chgData name="Mogulla Lavanya Reddy" userId="5d3c56656334200b" providerId="LiveId" clId="{27B4B6C0-124E-40B8-89B4-E56CAC15AB5C}" dt="2023-12-06T00:05:33.429" v="3418" actId="20577"/>
        <pc:sldMkLst>
          <pc:docMk/>
          <pc:sldMk cId="323263871" sldId="276"/>
        </pc:sldMkLst>
        <pc:spChg chg="mod">
          <ac:chgData name="Mogulla Lavanya Reddy" userId="5d3c56656334200b" providerId="LiveId" clId="{27B4B6C0-124E-40B8-89B4-E56CAC15AB5C}" dt="2023-12-05T21:06:49.141" v="1935" actId="123"/>
          <ac:spMkLst>
            <pc:docMk/>
            <pc:sldMk cId="323263871" sldId="276"/>
            <ac:spMk id="3" creationId="{2640E91D-18E5-4731-B64D-89FA6D338F8D}"/>
          </ac:spMkLst>
        </pc:spChg>
        <pc:spChg chg="add mod">
          <ac:chgData name="Mogulla Lavanya Reddy" userId="5d3c56656334200b" providerId="LiveId" clId="{27B4B6C0-124E-40B8-89B4-E56CAC15AB5C}" dt="2023-12-05T23:18:28.106" v="3403" actId="255"/>
          <ac:spMkLst>
            <pc:docMk/>
            <pc:sldMk cId="323263871" sldId="276"/>
            <ac:spMk id="4" creationId="{E6A5B21F-1513-704F-600F-9E94B5606F80}"/>
          </ac:spMkLst>
        </pc:spChg>
        <pc:spChg chg="mod">
          <ac:chgData name="Mogulla Lavanya Reddy" userId="5d3c56656334200b" providerId="LiveId" clId="{27B4B6C0-124E-40B8-89B4-E56CAC15AB5C}" dt="2023-12-05T20:48:13.237" v="1787" actId="1076"/>
          <ac:spMkLst>
            <pc:docMk/>
            <pc:sldMk cId="323263871" sldId="276"/>
            <ac:spMk id="5" creationId="{7A5259B6-9592-490D-9692-23A6DD900E14}"/>
          </ac:spMkLst>
        </pc:spChg>
        <pc:spChg chg="mod">
          <ac:chgData name="Mogulla Lavanya Reddy" userId="5d3c56656334200b" providerId="LiveId" clId="{27B4B6C0-124E-40B8-89B4-E56CAC15AB5C}" dt="2023-12-05T21:09:20.381" v="1945" actId="14100"/>
          <ac:spMkLst>
            <pc:docMk/>
            <pc:sldMk cId="323263871" sldId="276"/>
            <ac:spMk id="6" creationId="{653FA3EF-7124-4E69-8D7C-68B2154F6E6F}"/>
          </ac:spMkLst>
        </pc:spChg>
        <pc:spChg chg="mod">
          <ac:chgData name="Mogulla Lavanya Reddy" userId="5d3c56656334200b" providerId="LiveId" clId="{27B4B6C0-124E-40B8-89B4-E56CAC15AB5C}" dt="2023-12-05T21:09:27.617" v="1946" actId="14100"/>
          <ac:spMkLst>
            <pc:docMk/>
            <pc:sldMk cId="323263871" sldId="276"/>
            <ac:spMk id="7" creationId="{0507607F-9E24-4250-8615-A5CB61BA54C6}"/>
          </ac:spMkLst>
        </pc:spChg>
        <pc:spChg chg="add mod">
          <ac:chgData name="Mogulla Lavanya Reddy" userId="5d3c56656334200b" providerId="LiveId" clId="{27B4B6C0-124E-40B8-89B4-E56CAC15AB5C}" dt="2023-12-05T21:09:37.301" v="1947" actId="1076"/>
          <ac:spMkLst>
            <pc:docMk/>
            <pc:sldMk cId="323263871" sldId="276"/>
            <ac:spMk id="8" creationId="{C8D06947-88EC-970F-3AF3-65574E8E25B8}"/>
          </ac:spMkLst>
        </pc:spChg>
        <pc:spChg chg="add del mod">
          <ac:chgData name="Mogulla Lavanya Reddy" userId="5d3c56656334200b" providerId="LiveId" clId="{27B4B6C0-124E-40B8-89B4-E56CAC15AB5C}" dt="2023-12-05T20:47:32.245" v="1781"/>
          <ac:spMkLst>
            <pc:docMk/>
            <pc:sldMk cId="323263871" sldId="276"/>
            <ac:spMk id="9" creationId="{0A13B784-97B5-A9CD-FD9A-9DDAAA1D742B}"/>
          </ac:spMkLst>
        </pc:spChg>
        <pc:spChg chg="add mod">
          <ac:chgData name="Mogulla Lavanya Reddy" userId="5d3c56656334200b" providerId="LiveId" clId="{27B4B6C0-124E-40B8-89B4-E56CAC15AB5C}" dt="2023-12-05T21:09:54.395" v="1949" actId="1076"/>
          <ac:spMkLst>
            <pc:docMk/>
            <pc:sldMk cId="323263871" sldId="276"/>
            <ac:spMk id="10" creationId="{59388B8C-8541-DED8-37C6-4C7FD5BE99E2}"/>
          </ac:spMkLst>
        </pc:spChg>
        <pc:spChg chg="add del mod">
          <ac:chgData name="Mogulla Lavanya Reddy" userId="5d3c56656334200b" providerId="LiveId" clId="{27B4B6C0-124E-40B8-89B4-E56CAC15AB5C}" dt="2023-12-05T20:49:37.168" v="1799"/>
          <ac:spMkLst>
            <pc:docMk/>
            <pc:sldMk cId="323263871" sldId="276"/>
            <ac:spMk id="11" creationId="{D6F7A6A3-1E03-C302-4E32-0964E57A9083}"/>
          </ac:spMkLst>
        </pc:spChg>
        <pc:spChg chg="add del mod">
          <ac:chgData name="Mogulla Lavanya Reddy" userId="5d3c56656334200b" providerId="LiveId" clId="{27B4B6C0-124E-40B8-89B4-E56CAC15AB5C}" dt="2023-12-05T20:49:37.169" v="1801"/>
          <ac:spMkLst>
            <pc:docMk/>
            <pc:sldMk cId="323263871" sldId="276"/>
            <ac:spMk id="12" creationId="{CB08070A-C26E-378D-F108-55F3E7EDE315}"/>
          </ac:spMkLst>
        </pc:spChg>
        <pc:spChg chg="add mod">
          <ac:chgData name="Mogulla Lavanya Reddy" userId="5d3c56656334200b" providerId="LiveId" clId="{27B4B6C0-124E-40B8-89B4-E56CAC15AB5C}" dt="2023-12-05T21:10:52.410" v="1956"/>
          <ac:spMkLst>
            <pc:docMk/>
            <pc:sldMk cId="323263871" sldId="276"/>
            <ac:spMk id="13" creationId="{FD07A316-C24B-08F1-55F0-A4B57A29BDF1}"/>
          </ac:spMkLst>
        </pc:spChg>
        <pc:spChg chg="add mod">
          <ac:chgData name="Mogulla Lavanya Reddy" userId="5d3c56656334200b" providerId="LiveId" clId="{27B4B6C0-124E-40B8-89B4-E56CAC15AB5C}" dt="2023-12-06T00:05:33.429" v="3418" actId="20577"/>
          <ac:spMkLst>
            <pc:docMk/>
            <pc:sldMk cId="323263871" sldId="276"/>
            <ac:spMk id="14" creationId="{B69DD814-CC9F-DF00-AD7C-E70D0CF79D24}"/>
          </ac:spMkLst>
        </pc:spChg>
        <pc:spChg chg="add mod">
          <ac:chgData name="Mogulla Lavanya Reddy" userId="5d3c56656334200b" providerId="LiveId" clId="{27B4B6C0-124E-40B8-89B4-E56CAC15AB5C}" dt="2023-12-05T21:06:57.541" v="1937" actId="14100"/>
          <ac:spMkLst>
            <pc:docMk/>
            <pc:sldMk cId="323263871" sldId="276"/>
            <ac:spMk id="15" creationId="{E385AC0E-C330-BADB-84AA-242F828D594A}"/>
          </ac:spMkLst>
        </pc:spChg>
        <pc:spChg chg="add del">
          <ac:chgData name="Mogulla Lavanya Reddy" userId="5d3c56656334200b" providerId="LiveId" clId="{27B4B6C0-124E-40B8-89B4-E56CAC15AB5C}" dt="2023-12-05T21:03:35.408" v="1926"/>
          <ac:spMkLst>
            <pc:docMk/>
            <pc:sldMk cId="323263871" sldId="276"/>
            <ac:spMk id="16" creationId="{626DBB5F-AFA7-BE00-287E-12C571424C1A}"/>
          </ac:spMkLst>
        </pc:spChg>
        <pc:spChg chg="add del">
          <ac:chgData name="Mogulla Lavanya Reddy" userId="5d3c56656334200b" providerId="LiveId" clId="{27B4B6C0-124E-40B8-89B4-E56CAC15AB5C}" dt="2023-12-05T21:03:41.279" v="1928"/>
          <ac:spMkLst>
            <pc:docMk/>
            <pc:sldMk cId="323263871" sldId="276"/>
            <ac:spMk id="17" creationId="{FE039B44-E358-44DE-4292-B292125E6738}"/>
          </ac:spMkLst>
        </pc:spChg>
        <pc:spChg chg="mod">
          <ac:chgData name="Mogulla Lavanya Reddy" userId="5d3c56656334200b" providerId="LiveId" clId="{27B4B6C0-124E-40B8-89B4-E56CAC15AB5C}" dt="2023-12-05T20:47:30.771" v="1779" actId="20577"/>
          <ac:spMkLst>
            <pc:docMk/>
            <pc:sldMk cId="323263871" sldId="276"/>
            <ac:spMk id="26" creationId="{1D9B171E-A37E-4DB5-A2AC-F8C4778DB6C6}"/>
          </ac:spMkLst>
        </pc:spChg>
        <pc:spChg chg="del mod">
          <ac:chgData name="Mogulla Lavanya Reddy" userId="5d3c56656334200b" providerId="LiveId" clId="{27B4B6C0-124E-40B8-89B4-E56CAC15AB5C}" dt="2023-12-05T20:49:56.993" v="1813" actId="21"/>
          <ac:spMkLst>
            <pc:docMk/>
            <pc:sldMk cId="323263871" sldId="276"/>
            <ac:spMk id="35" creationId="{359ECB67-53CE-46F0-8F4C-CF75ABD549B6}"/>
          </ac:spMkLst>
        </pc:spChg>
        <pc:spChg chg="mod">
          <ac:chgData name="Mogulla Lavanya Reddy" userId="5d3c56656334200b" providerId="LiveId" clId="{27B4B6C0-124E-40B8-89B4-E56CAC15AB5C}" dt="2023-12-05T22:33:16.432" v="3277" actId="255"/>
          <ac:spMkLst>
            <pc:docMk/>
            <pc:sldMk cId="323263871" sldId="276"/>
            <ac:spMk id="56" creationId="{B1A47241-52E5-4D60-BFBB-CDEA5AE2B29A}"/>
          </ac:spMkLst>
        </pc:spChg>
        <pc:picChg chg="add del mod">
          <ac:chgData name="Mogulla Lavanya Reddy" userId="5d3c56656334200b" providerId="LiveId" clId="{27B4B6C0-124E-40B8-89B4-E56CAC15AB5C}" dt="2023-12-05T23:17:06.278" v="3364" actId="21"/>
          <ac:picMkLst>
            <pc:docMk/>
            <pc:sldMk cId="323263871" sldId="276"/>
            <ac:picMk id="2" creationId="{6FD1B514-53A3-D50B-74B8-12AAB99FBAED}"/>
          </ac:picMkLst>
        </pc:picChg>
        <pc:picChg chg="add del mod">
          <ac:chgData name="Mogulla Lavanya Reddy" userId="5d3c56656334200b" providerId="LiveId" clId="{27B4B6C0-124E-40B8-89B4-E56CAC15AB5C}" dt="2023-12-05T20:44:14.598" v="1708" actId="21"/>
          <ac:picMkLst>
            <pc:docMk/>
            <pc:sldMk cId="323263871" sldId="276"/>
            <ac:picMk id="4" creationId="{907BA6B0-8DC5-8840-3F3B-91D99BC95535}"/>
          </ac:picMkLst>
        </pc:picChg>
        <pc:picChg chg="mod">
          <ac:chgData name="Mogulla Lavanya Reddy" userId="5d3c56656334200b" providerId="LiveId" clId="{27B4B6C0-124E-40B8-89B4-E56CAC15AB5C}" dt="2023-12-05T20:48:05.558" v="1785" actId="14100"/>
          <ac:picMkLst>
            <pc:docMk/>
            <pc:sldMk cId="323263871" sldId="276"/>
            <ac:picMk id="60" creationId="{203BE455-3949-41E3-AD2E-8F6C87C38369}"/>
          </ac:picMkLst>
        </pc:picChg>
      </pc:sldChg>
      <pc:sldChg chg="modSp mod">
        <pc:chgData name="Mogulla Lavanya Reddy" userId="5d3c56656334200b" providerId="LiveId" clId="{27B4B6C0-124E-40B8-89B4-E56CAC15AB5C}" dt="2023-12-05T22:57:47.620" v="3363" actId="20577"/>
        <pc:sldMkLst>
          <pc:docMk/>
          <pc:sldMk cId="2583275527" sldId="277"/>
        </pc:sldMkLst>
        <pc:spChg chg="mod">
          <ac:chgData name="Mogulla Lavanya Reddy" userId="5d3c56656334200b" providerId="LiveId" clId="{27B4B6C0-124E-40B8-89B4-E56CAC15AB5C}" dt="2023-12-05T22:30:36.429" v="3261" actId="14100"/>
          <ac:spMkLst>
            <pc:docMk/>
            <pc:sldMk cId="2583275527" sldId="277"/>
            <ac:spMk id="7" creationId="{CF45A9EB-00FC-4DE7-8041-09649EF9B9B6}"/>
          </ac:spMkLst>
        </pc:spChg>
        <pc:spChg chg="mod">
          <ac:chgData name="Mogulla Lavanya Reddy" userId="5d3c56656334200b" providerId="LiveId" clId="{27B4B6C0-124E-40B8-89B4-E56CAC15AB5C}" dt="2023-12-05T22:57:47.620" v="3363" actId="20577"/>
          <ac:spMkLst>
            <pc:docMk/>
            <pc:sldMk cId="2583275527" sldId="277"/>
            <ac:spMk id="14" creationId="{ECE1E739-E339-4FB6-A10E-22AB1A0D782B}"/>
          </ac:spMkLst>
        </pc:spChg>
      </pc:sldChg>
      <pc:sldChg chg="addSp delSp modSp new mod">
        <pc:chgData name="Mogulla Lavanya Reddy" userId="5d3c56656334200b" providerId="LiveId" clId="{27B4B6C0-124E-40B8-89B4-E56CAC15AB5C}" dt="2023-12-02T17:56:16.465" v="1335" actId="14100"/>
        <pc:sldMkLst>
          <pc:docMk/>
          <pc:sldMk cId="189921923" sldId="278"/>
        </pc:sldMkLst>
        <pc:spChg chg="del mod">
          <ac:chgData name="Mogulla Lavanya Reddy" userId="5d3c56656334200b" providerId="LiveId" clId="{27B4B6C0-124E-40B8-89B4-E56CAC15AB5C}" dt="2023-12-02T17:54:42.706" v="1316" actId="931"/>
          <ac:spMkLst>
            <pc:docMk/>
            <pc:sldMk cId="189921923" sldId="278"/>
            <ac:spMk id="2" creationId="{5D72DA02-F9FC-0544-528D-5B2A259414CF}"/>
          </ac:spMkLst>
        </pc:spChg>
        <pc:spChg chg="mod">
          <ac:chgData name="Mogulla Lavanya Reddy" userId="5d3c56656334200b" providerId="LiveId" clId="{27B4B6C0-124E-40B8-89B4-E56CAC15AB5C}" dt="2023-12-02T17:56:10.620" v="1334" actId="14100"/>
          <ac:spMkLst>
            <pc:docMk/>
            <pc:sldMk cId="189921923" sldId="278"/>
            <ac:spMk id="3" creationId="{B9EBAC8F-47ED-854C-BF52-2DA9029842ED}"/>
          </ac:spMkLst>
        </pc:spChg>
        <pc:spChg chg="add del mod">
          <ac:chgData name="Mogulla Lavanya Reddy" userId="5d3c56656334200b" providerId="LiveId" clId="{27B4B6C0-124E-40B8-89B4-E56CAC15AB5C}" dt="2023-12-02T17:53:56.340" v="1314" actId="1076"/>
          <ac:spMkLst>
            <pc:docMk/>
            <pc:sldMk cId="189921923" sldId="278"/>
            <ac:spMk id="4" creationId="{16C475EF-6E4C-7C3C-8A88-BF136B080873}"/>
          </ac:spMkLst>
        </pc:spChg>
        <pc:spChg chg="mod">
          <ac:chgData name="Mogulla Lavanya Reddy" userId="5d3c56656334200b" providerId="LiveId" clId="{27B4B6C0-124E-40B8-89B4-E56CAC15AB5C}" dt="2023-12-02T17:53:49.443" v="1313" actId="14100"/>
          <ac:spMkLst>
            <pc:docMk/>
            <pc:sldMk cId="189921923" sldId="278"/>
            <ac:spMk id="5" creationId="{7E827AD9-9BF8-B376-8FCE-BE407B1972CB}"/>
          </ac:spMkLst>
        </pc:spChg>
        <pc:spChg chg="add del mod">
          <ac:chgData name="Mogulla Lavanya Reddy" userId="5d3c56656334200b" providerId="LiveId" clId="{27B4B6C0-124E-40B8-89B4-E56CAC15AB5C}" dt="2023-12-02T17:53:33.304" v="1310" actId="14100"/>
          <ac:spMkLst>
            <pc:docMk/>
            <pc:sldMk cId="189921923" sldId="278"/>
            <ac:spMk id="6" creationId="{D863B1A1-AFF2-9731-79F8-DFA48BF7AFEF}"/>
          </ac:spMkLst>
        </pc:spChg>
        <pc:spChg chg="mod">
          <ac:chgData name="Mogulla Lavanya Reddy" userId="5d3c56656334200b" providerId="LiveId" clId="{27B4B6C0-124E-40B8-89B4-E56CAC15AB5C}" dt="2023-12-02T17:53:15.858" v="1306" actId="1076"/>
          <ac:spMkLst>
            <pc:docMk/>
            <pc:sldMk cId="189921923" sldId="278"/>
            <ac:spMk id="7" creationId="{7944F7D6-E31F-595C-D712-6DB683DB2AE5}"/>
          </ac:spMkLst>
        </pc:spChg>
        <pc:spChg chg="add del mod">
          <ac:chgData name="Mogulla Lavanya Reddy" userId="5d3c56656334200b" providerId="LiveId" clId="{27B4B6C0-124E-40B8-89B4-E56CAC15AB5C}" dt="2023-12-02T17:52:56.088" v="1303" actId="21"/>
          <ac:spMkLst>
            <pc:docMk/>
            <pc:sldMk cId="189921923" sldId="278"/>
            <ac:spMk id="8" creationId="{1DEA2E18-96E9-989B-8AC8-9A2CF0E2A2ED}"/>
          </ac:spMkLst>
        </pc:spChg>
        <pc:spChg chg="del mod">
          <ac:chgData name="Mogulla Lavanya Reddy" userId="5d3c56656334200b" providerId="LiveId" clId="{27B4B6C0-124E-40B8-89B4-E56CAC15AB5C}" dt="2023-12-02T17:52:59.998" v="1304" actId="21"/>
          <ac:spMkLst>
            <pc:docMk/>
            <pc:sldMk cId="189921923" sldId="278"/>
            <ac:spMk id="9" creationId="{D7C0AECA-BCB6-918B-0EA9-15141CD9ADA6}"/>
          </ac:spMkLst>
        </pc:spChg>
        <pc:spChg chg="mod">
          <ac:chgData name="Mogulla Lavanya Reddy" userId="5d3c56656334200b" providerId="LiveId" clId="{27B4B6C0-124E-40B8-89B4-E56CAC15AB5C}" dt="2023-12-02T17:31:35.837" v="1241" actId="20577"/>
          <ac:spMkLst>
            <pc:docMk/>
            <pc:sldMk cId="189921923" sldId="278"/>
            <ac:spMk id="10" creationId="{EE3D8B24-2CE7-5065-7ABA-9FF6A9C4FAB9}"/>
          </ac:spMkLst>
        </pc:spChg>
        <pc:spChg chg="add del mod">
          <ac:chgData name="Mogulla Lavanya Reddy" userId="5d3c56656334200b" providerId="LiveId" clId="{27B4B6C0-124E-40B8-89B4-E56CAC15AB5C}" dt="2023-12-02T17:55:34.883" v="1327" actId="20577"/>
          <ac:spMkLst>
            <pc:docMk/>
            <pc:sldMk cId="189921923" sldId="278"/>
            <ac:spMk id="15" creationId="{0A365CAC-EA5A-1153-6F60-9953BC583A9A}"/>
          </ac:spMkLst>
        </pc:spChg>
        <pc:picChg chg="add del mod">
          <ac:chgData name="Mogulla Lavanya Reddy" userId="5d3c56656334200b" providerId="LiveId" clId="{27B4B6C0-124E-40B8-89B4-E56CAC15AB5C}" dt="2023-12-02T17:55:08.950" v="1321" actId="21"/>
          <ac:picMkLst>
            <pc:docMk/>
            <pc:sldMk cId="189921923" sldId="278"/>
            <ac:picMk id="13" creationId="{983468DC-48E1-3D91-E5C5-7CD49DA2A7D3}"/>
          </ac:picMkLst>
        </pc:picChg>
        <pc:picChg chg="add del mod ord">
          <ac:chgData name="Mogulla Lavanya Reddy" userId="5d3c56656334200b" providerId="LiveId" clId="{27B4B6C0-124E-40B8-89B4-E56CAC15AB5C}" dt="2023-12-02T17:55:24.735" v="1325" actId="22"/>
          <ac:picMkLst>
            <pc:docMk/>
            <pc:sldMk cId="189921923" sldId="278"/>
            <ac:picMk id="17" creationId="{02BA52EB-D0B5-086D-6EC6-3341C0C7D524}"/>
          </ac:picMkLst>
        </pc:picChg>
        <pc:picChg chg="add mod">
          <ac:chgData name="Mogulla Lavanya Reddy" userId="5d3c56656334200b" providerId="LiveId" clId="{27B4B6C0-124E-40B8-89B4-E56CAC15AB5C}" dt="2023-12-02T17:56:16.465" v="1335" actId="14100"/>
          <ac:picMkLst>
            <pc:docMk/>
            <pc:sldMk cId="189921923" sldId="278"/>
            <ac:picMk id="19" creationId="{C9A07E5C-2EB5-167C-E5BF-3306E765675F}"/>
          </ac:picMkLst>
        </pc:picChg>
      </pc:sldChg>
      <pc:sldChg chg="addSp delSp modSp add mod">
        <pc:chgData name="Mogulla Lavanya Reddy" userId="5d3c56656334200b" providerId="LiveId" clId="{27B4B6C0-124E-40B8-89B4-E56CAC15AB5C}" dt="2023-12-02T18:04:05.977" v="1366" actId="14100"/>
        <pc:sldMkLst>
          <pc:docMk/>
          <pc:sldMk cId="3850027162" sldId="279"/>
        </pc:sldMkLst>
        <pc:picChg chg="add del">
          <ac:chgData name="Mogulla Lavanya Reddy" userId="5d3c56656334200b" providerId="LiveId" clId="{27B4B6C0-124E-40B8-89B4-E56CAC15AB5C}" dt="2023-12-02T18:03:39.133" v="1361" actId="21"/>
          <ac:picMkLst>
            <pc:docMk/>
            <pc:sldMk cId="3850027162" sldId="279"/>
            <ac:picMk id="2" creationId="{347712FD-6BAF-17BE-DA22-23D90C577BDF}"/>
          </ac:picMkLst>
        </pc:picChg>
        <pc:picChg chg="del">
          <ac:chgData name="Mogulla Lavanya Reddy" userId="5d3c56656334200b" providerId="LiveId" clId="{27B4B6C0-124E-40B8-89B4-E56CAC15AB5C}" dt="2023-12-02T18:03:34.422" v="1359" actId="21"/>
          <ac:picMkLst>
            <pc:docMk/>
            <pc:sldMk cId="3850027162" sldId="279"/>
            <ac:picMk id="3" creationId="{36769B21-2995-FAA1-5506-08B0F1C12555}"/>
          </ac:picMkLst>
        </pc:picChg>
        <pc:picChg chg="add mod">
          <ac:chgData name="Mogulla Lavanya Reddy" userId="5d3c56656334200b" providerId="LiveId" clId="{27B4B6C0-124E-40B8-89B4-E56CAC15AB5C}" dt="2023-12-02T18:04:05.977" v="1366" actId="14100"/>
          <ac:picMkLst>
            <pc:docMk/>
            <pc:sldMk cId="3850027162" sldId="279"/>
            <ac:picMk id="6" creationId="{58E92621-87C6-2DBD-7978-982ED085CADF}"/>
          </ac:picMkLst>
        </pc:picChg>
      </pc:sldChg>
      <pc:sldChg chg="addSp delSp modSp add mod">
        <pc:chgData name="Mogulla Lavanya Reddy" userId="5d3c56656334200b" providerId="LiveId" clId="{27B4B6C0-124E-40B8-89B4-E56CAC15AB5C}" dt="2023-12-05T22:57:23.820" v="3361" actId="14100"/>
        <pc:sldMkLst>
          <pc:docMk/>
          <pc:sldMk cId="3960552560" sldId="280"/>
        </pc:sldMkLst>
        <pc:spChg chg="mod">
          <ac:chgData name="Mogulla Lavanya Reddy" userId="5d3c56656334200b" providerId="LiveId" clId="{27B4B6C0-124E-40B8-89B4-E56CAC15AB5C}" dt="2023-12-05T22:19:08.495" v="3182" actId="20577"/>
          <ac:spMkLst>
            <pc:docMk/>
            <pc:sldMk cId="3960552560" sldId="280"/>
            <ac:spMk id="21" creationId="{8C4CD6F5-95D8-45E8-B793-B1E0D78C95F7}"/>
          </ac:spMkLst>
        </pc:spChg>
        <pc:picChg chg="add del mod">
          <ac:chgData name="Mogulla Lavanya Reddy" userId="5d3c56656334200b" providerId="LiveId" clId="{27B4B6C0-124E-40B8-89B4-E56CAC15AB5C}" dt="2023-12-05T22:19:33.613" v="3189"/>
          <ac:picMkLst>
            <pc:docMk/>
            <pc:sldMk cId="3960552560" sldId="280"/>
            <ac:picMk id="2" creationId="{33392D7F-13C2-8726-DF22-1C3893FE52AE}"/>
          </ac:picMkLst>
        </pc:picChg>
        <pc:picChg chg="add del mod">
          <ac:chgData name="Mogulla Lavanya Reddy" userId="5d3c56656334200b" providerId="LiveId" clId="{27B4B6C0-124E-40B8-89B4-E56CAC15AB5C}" dt="2023-12-05T22:56:47.481" v="3357" actId="21"/>
          <ac:picMkLst>
            <pc:docMk/>
            <pc:sldMk cId="3960552560" sldId="280"/>
            <ac:picMk id="3" creationId="{A665B3F4-7014-0426-1263-52E4DDD0322A}"/>
          </ac:picMkLst>
        </pc:picChg>
        <pc:picChg chg="add mod">
          <ac:chgData name="Mogulla Lavanya Reddy" userId="5d3c56656334200b" providerId="LiveId" clId="{27B4B6C0-124E-40B8-89B4-E56CAC15AB5C}" dt="2023-12-05T22:57:23.820" v="3361" actId="14100"/>
          <ac:picMkLst>
            <pc:docMk/>
            <pc:sldMk cId="3960552560" sldId="280"/>
            <ac:picMk id="6" creationId="{28E443B1-9319-502E-CFCA-A4454F361D36}"/>
          </ac:picMkLst>
        </pc:picChg>
        <pc:picChg chg="del">
          <ac:chgData name="Mogulla Lavanya Reddy" userId="5d3c56656334200b" providerId="LiveId" clId="{27B4B6C0-124E-40B8-89B4-E56CAC15AB5C}" dt="2023-12-05T22:19:11.473" v="3183" actId="21"/>
          <ac:picMkLst>
            <pc:docMk/>
            <pc:sldMk cId="3960552560" sldId="280"/>
            <ac:picMk id="20" creationId="{814EE7A9-8272-BC84-84F8-3E775B17AF25}"/>
          </ac:picMkLst>
        </pc:picChg>
      </pc:sldChg>
      <pc:sldChg chg="addSp delSp modSp new mod">
        <pc:chgData name="Mogulla Lavanya Reddy" userId="5d3c56656334200b" providerId="LiveId" clId="{27B4B6C0-124E-40B8-89B4-E56CAC15AB5C}" dt="2023-12-05T22:45:54.853" v="3349" actId="14100"/>
        <pc:sldMkLst>
          <pc:docMk/>
          <pc:sldMk cId="3997657085" sldId="281"/>
        </pc:sldMkLst>
        <pc:spChg chg="mod">
          <ac:chgData name="Mogulla Lavanya Reddy" userId="5d3c56656334200b" providerId="LiveId" clId="{27B4B6C0-124E-40B8-89B4-E56CAC15AB5C}" dt="2023-12-05T22:40:45.652" v="3331" actId="14100"/>
          <ac:spMkLst>
            <pc:docMk/>
            <pc:sldMk cId="3997657085" sldId="281"/>
            <ac:spMk id="2" creationId="{EB757DE3-022D-F10F-D5DA-0EA4AE3F0DDC}"/>
          </ac:spMkLst>
        </pc:spChg>
        <pc:spChg chg="del">
          <ac:chgData name="Mogulla Lavanya Reddy" userId="5d3c56656334200b" providerId="LiveId" clId="{27B4B6C0-124E-40B8-89B4-E56CAC15AB5C}" dt="2023-12-05T22:38:57.355" v="3301" actId="22"/>
          <ac:spMkLst>
            <pc:docMk/>
            <pc:sldMk cId="3997657085" sldId="281"/>
            <ac:spMk id="3" creationId="{7A1FA31B-F87E-3B51-8516-B6174C5211B6}"/>
          </ac:spMkLst>
        </pc:spChg>
        <pc:spChg chg="del mod">
          <ac:chgData name="Mogulla Lavanya Reddy" userId="5d3c56656334200b" providerId="LiveId" clId="{27B4B6C0-124E-40B8-89B4-E56CAC15AB5C}" dt="2023-12-05T22:39:21.529" v="3313" actId="21"/>
          <ac:spMkLst>
            <pc:docMk/>
            <pc:sldMk cId="3997657085" sldId="281"/>
            <ac:spMk id="4" creationId="{4E4F2660-BDDF-D346-E879-B044B5503CFF}"/>
          </ac:spMkLst>
        </pc:spChg>
        <pc:spChg chg="mod">
          <ac:chgData name="Mogulla Lavanya Reddy" userId="5d3c56656334200b" providerId="LiveId" clId="{27B4B6C0-124E-40B8-89B4-E56CAC15AB5C}" dt="2023-12-05T22:39:13.930" v="3312" actId="20577"/>
          <ac:spMkLst>
            <pc:docMk/>
            <pc:sldMk cId="3997657085" sldId="281"/>
            <ac:spMk id="5" creationId="{29BAA51A-BBD1-C020-7805-D999CC686DE8}"/>
          </ac:spMkLst>
        </pc:spChg>
        <pc:spChg chg="add del mod">
          <ac:chgData name="Mogulla Lavanya Reddy" userId="5d3c56656334200b" providerId="LiveId" clId="{27B4B6C0-124E-40B8-89B4-E56CAC15AB5C}" dt="2023-12-05T22:39:28.614" v="3314" actId="21"/>
          <ac:spMkLst>
            <pc:docMk/>
            <pc:sldMk cId="3997657085" sldId="281"/>
            <ac:spMk id="10" creationId="{8A5DA0EA-67A8-385C-666D-173A001584F8}"/>
          </ac:spMkLst>
        </pc:spChg>
        <pc:spChg chg="add del mod">
          <ac:chgData name="Mogulla Lavanya Reddy" userId="5d3c56656334200b" providerId="LiveId" clId="{27B4B6C0-124E-40B8-89B4-E56CAC15AB5C}" dt="2023-12-05T22:39:58.702" v="3321" actId="22"/>
          <ac:spMkLst>
            <pc:docMk/>
            <pc:sldMk cId="3997657085" sldId="281"/>
            <ac:spMk id="12" creationId="{1452A35F-6920-5D72-BC08-FCEA22648E35}"/>
          </ac:spMkLst>
        </pc:spChg>
        <pc:spChg chg="add mod">
          <ac:chgData name="Mogulla Lavanya Reddy" userId="5d3c56656334200b" providerId="LiveId" clId="{27B4B6C0-124E-40B8-89B4-E56CAC15AB5C}" dt="2023-12-05T22:40:56.674" v="3337" actId="20577"/>
          <ac:spMkLst>
            <pc:docMk/>
            <pc:sldMk cId="3997657085" sldId="281"/>
            <ac:spMk id="16" creationId="{63811421-F581-E5AC-376C-330766DC6548}"/>
          </ac:spMkLst>
        </pc:spChg>
        <pc:picChg chg="add del mod ord">
          <ac:chgData name="Mogulla Lavanya Reddy" userId="5d3c56656334200b" providerId="LiveId" clId="{27B4B6C0-124E-40B8-89B4-E56CAC15AB5C}" dt="2023-12-05T22:39:44.302" v="3319" actId="21"/>
          <ac:picMkLst>
            <pc:docMk/>
            <pc:sldMk cId="3997657085" sldId="281"/>
            <ac:picMk id="8" creationId="{4C9EC2C0-A810-DF08-73F4-F3F560E4A223}"/>
          </ac:picMkLst>
        </pc:picChg>
        <pc:picChg chg="add del mod ord">
          <ac:chgData name="Mogulla Lavanya Reddy" userId="5d3c56656334200b" providerId="LiveId" clId="{27B4B6C0-124E-40B8-89B4-E56CAC15AB5C}" dt="2023-12-05T22:40:07.579" v="3322" actId="21"/>
          <ac:picMkLst>
            <pc:docMk/>
            <pc:sldMk cId="3997657085" sldId="281"/>
            <ac:picMk id="14" creationId="{D1C445B8-95CC-C546-2370-0C7E737DCAEE}"/>
          </ac:picMkLst>
        </pc:picChg>
        <pc:picChg chg="add mod">
          <ac:chgData name="Mogulla Lavanya Reddy" userId="5d3c56656334200b" providerId="LiveId" clId="{27B4B6C0-124E-40B8-89B4-E56CAC15AB5C}" dt="2023-12-05T22:45:54.853" v="3349" actId="14100"/>
          <ac:picMkLst>
            <pc:docMk/>
            <pc:sldMk cId="3997657085" sldId="281"/>
            <ac:picMk id="17" creationId="{BEBC6530-D57F-BEEE-A6A2-8EC47B0E7476}"/>
          </ac:picMkLst>
        </pc:picChg>
        <pc:picChg chg="add mod">
          <ac:chgData name="Mogulla Lavanya Reddy" userId="5d3c56656334200b" providerId="LiveId" clId="{27B4B6C0-124E-40B8-89B4-E56CAC15AB5C}" dt="2023-12-05T22:45:48.021" v="3347" actId="14100"/>
          <ac:picMkLst>
            <pc:docMk/>
            <pc:sldMk cId="3997657085" sldId="281"/>
            <ac:picMk id="19" creationId="{F38B2BCA-EDA4-4418-9E1C-3BE0A56ABE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12/5/2023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a:t>20XX</a:t>
            </a:r>
            <a:endParaRPr lang="en-US" dirty="0"/>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endParaRPr lang="en-US" dirty="0"/>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a:t>20XX</a:t>
            </a:r>
            <a:endParaRPr lang="en-US" dirty="0"/>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2" y="1875137"/>
            <a:ext cx="12120468" cy="1971206"/>
          </a:xfrm>
        </p:spPr>
        <p:txBody>
          <a:bodyPr/>
          <a:lstStyle/>
          <a:p>
            <a:r>
              <a:rPr lang="en-US" dirty="0">
                <a:solidFill>
                  <a:schemeClr val="bg1"/>
                </a:solidFill>
              </a:rPr>
              <a:t>RICE GRAIN CLASSIFICATION</a:t>
            </a:r>
            <a:br>
              <a:rPr lang="en-US" dirty="0">
                <a:solidFill>
                  <a:schemeClr val="bg1"/>
                </a:solidFill>
              </a:rPr>
            </a:br>
            <a:r>
              <a:rPr lang="en-US" dirty="0">
                <a:solidFill>
                  <a:schemeClr val="bg1"/>
                </a:solidFill>
              </a:rPr>
              <a:t>AND</a:t>
            </a:r>
            <a:br>
              <a:rPr lang="en-US" dirty="0">
                <a:solidFill>
                  <a:schemeClr val="bg1"/>
                </a:solidFill>
              </a:rPr>
            </a:br>
            <a:r>
              <a:rPr lang="en-US" dirty="0">
                <a:solidFill>
                  <a:schemeClr val="bg1"/>
                </a:solidFill>
              </a:rPr>
              <a:t>ANALYSIS FOR QUALITY ASSURANCE</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2" y="5334483"/>
            <a:ext cx="12192000" cy="1036320"/>
          </a:xfrm>
        </p:spPr>
        <p:txBody>
          <a:bodyPr/>
          <a:lstStyle/>
          <a:p>
            <a:pPr algn="r"/>
            <a:r>
              <a:rPr lang="en-US" sz="3200" dirty="0"/>
              <a:t>By : Lavanya Mogulla(VX87176)</a:t>
            </a:r>
          </a:p>
          <a:p>
            <a:pPr algn="r"/>
            <a:r>
              <a:rPr lang="en-US" sz="3200" dirty="0"/>
              <a:t>Professor : </a:t>
            </a:r>
            <a:r>
              <a:rPr lang="en-US" sz="3200" dirty="0" err="1"/>
              <a:t>Chaojie</a:t>
            </a:r>
            <a:r>
              <a:rPr lang="en-US" sz="3200" dirty="0"/>
              <a:t> Wang</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46653"/>
            <a:ext cx="12192000" cy="46653"/>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49291" cy="11608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886408" y="923731"/>
            <a:ext cx="10384972" cy="370425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2" y="-38101"/>
            <a:ext cx="12192001" cy="6896101"/>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2352675" y="399218"/>
            <a:ext cx="7439025" cy="640698"/>
          </a:xfrm>
        </p:spPr>
        <p:txBody>
          <a:bodyPr/>
          <a:lstStyle/>
          <a:p>
            <a:r>
              <a:rPr lang="en-US" sz="3600" noProof="0" dirty="0"/>
              <a:t>Model architecture</a:t>
            </a:r>
            <a:endParaRPr lang="en-US" sz="3600" dirty="0"/>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 </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10</a:t>
            </a:fld>
            <a:endParaRPr lang="en-US" dirty="0"/>
          </a:p>
        </p:txBody>
      </p:sp>
      <p:pic>
        <p:nvPicPr>
          <p:cNvPr id="6" name="Picture 5">
            <a:extLst>
              <a:ext uri="{FF2B5EF4-FFF2-40B4-BE49-F238E27FC236}">
                <a16:creationId xmlns:a16="http://schemas.microsoft.com/office/drawing/2014/main" id="{AC87AE49-77E8-9BCE-564D-F97C015A86E1}"/>
              </a:ext>
            </a:extLst>
          </p:cNvPr>
          <p:cNvPicPr>
            <a:picLocks noChangeAspect="1"/>
          </p:cNvPicPr>
          <p:nvPr/>
        </p:nvPicPr>
        <p:blipFill>
          <a:blip r:embed="rId3"/>
          <a:stretch>
            <a:fillRect/>
          </a:stretch>
        </p:blipFill>
        <p:spPr>
          <a:xfrm>
            <a:off x="438543" y="1226536"/>
            <a:ext cx="11324831" cy="5444844"/>
          </a:xfrm>
          <a:prstGeom prst="rect">
            <a:avLst/>
          </a:prstGeom>
        </p:spPr>
      </p:pic>
    </p:spTree>
    <p:extLst>
      <p:ext uri="{BB962C8B-B14F-4D97-AF65-F5344CB8AC3E}">
        <p14:creationId xmlns:p14="http://schemas.microsoft.com/office/powerpoint/2010/main" val="86075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72943" y="174736"/>
            <a:ext cx="5200532" cy="720399"/>
          </a:xfrm>
        </p:spPr>
        <p:txBody>
          <a:bodyPr anchor="ctr">
            <a:normAutofit/>
          </a:bodyPr>
          <a:lstStyle/>
          <a:p>
            <a:r>
              <a:rPr lang="en-US" dirty="0"/>
              <a:t>INCEPTION V3</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36738" y="1050972"/>
            <a:ext cx="1503024" cy="720399"/>
          </a:xfrm>
        </p:spPr>
        <p:txBody>
          <a:bodyPr anchor="ctr">
            <a:normAutofit/>
          </a:bodyPr>
          <a:lstStyle/>
          <a:p>
            <a:pPr>
              <a:spcAft>
                <a:spcPts val="600"/>
              </a:spcAft>
            </a:pPr>
            <a:r>
              <a:rPr lang="en-US" sz="1800" dirty="0"/>
              <a:t>Input LAYER​</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36735" y="2336651"/>
            <a:ext cx="1503026" cy="720400"/>
          </a:xfrm>
        </p:spPr>
        <p:txBody>
          <a:bodyPr anchor="ctr">
            <a:normAutofit/>
          </a:bodyPr>
          <a:lstStyle/>
          <a:p>
            <a:pPr>
              <a:spcAft>
                <a:spcPts val="600"/>
              </a:spcAft>
            </a:pPr>
            <a:r>
              <a:rPr lang="en-US" sz="1800" dirty="0"/>
              <a:t>INCEPTION V3 BASE</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36736" y="3614408"/>
            <a:ext cx="1503025" cy="720400"/>
          </a:xfrm>
        </p:spPr>
        <p:txBody>
          <a:bodyPr anchor="ctr">
            <a:normAutofit/>
          </a:bodyPr>
          <a:lstStyle/>
          <a:p>
            <a:pPr>
              <a:spcAft>
                <a:spcPts val="600"/>
              </a:spcAft>
            </a:pPr>
            <a:r>
              <a:rPr lang="en-US" sz="1800" dirty="0"/>
              <a:t>CONV2D LAYERS</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825451" y="1024112"/>
            <a:ext cx="3248024" cy="900074"/>
          </a:xfrm>
        </p:spPr>
        <p:txBody>
          <a:bodyPr anchor="t">
            <a:normAutofit/>
          </a:bodyPr>
          <a:lstStyle/>
          <a:p>
            <a:pPr>
              <a:lnSpc>
                <a:spcPct val="115000"/>
              </a:lnSpc>
              <a:spcAft>
                <a:spcPts val="600"/>
              </a:spcAft>
            </a:pPr>
            <a:r>
              <a:rPr lang="en-ZA" sz="1500" dirty="0"/>
              <a:t>Receives images with shape (400,400,3)</a:t>
            </a:r>
            <a:endParaRPr lang="en-US" sz="1500" dirty="0"/>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818877" y="2125863"/>
            <a:ext cx="3409948" cy="1017102"/>
          </a:xfrm>
        </p:spPr>
        <p:txBody>
          <a:bodyPr anchor="t">
            <a:normAutofit/>
          </a:bodyPr>
          <a:lstStyle/>
          <a:p>
            <a:pPr algn="just">
              <a:lnSpc>
                <a:spcPct val="115000"/>
              </a:lnSpc>
              <a:spcAft>
                <a:spcPts val="600"/>
              </a:spcAft>
            </a:pPr>
            <a:r>
              <a:rPr lang="en-US" sz="1500" dirty="0"/>
              <a:t>Pre-trained on </a:t>
            </a:r>
            <a:r>
              <a:rPr lang="en-US" sz="1500" dirty="0" err="1"/>
              <a:t>imageNet</a:t>
            </a:r>
            <a:r>
              <a:rPr lang="en-US" sz="1500" dirty="0"/>
              <a:t> and extracts complex features from input images​</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847976" y="3501143"/>
            <a:ext cx="3380849" cy="1017103"/>
          </a:xfrm>
        </p:spPr>
        <p:txBody>
          <a:bodyPr anchor="t">
            <a:normAutofit fontScale="92500" lnSpcReduction="10000"/>
          </a:bodyPr>
          <a:lstStyle/>
          <a:p>
            <a:pPr>
              <a:lnSpc>
                <a:spcPct val="115000"/>
              </a:lnSpc>
              <a:spcAft>
                <a:spcPts val="600"/>
              </a:spcAft>
            </a:pPr>
            <a:r>
              <a:rPr lang="en-ZA" sz="1500" dirty="0"/>
              <a:t>Apply convolution operations to extract high-level features and kernel </a:t>
            </a:r>
            <a:r>
              <a:rPr lang="en-ZA" sz="1500" dirty="0" err="1"/>
              <a:t>regularizer</a:t>
            </a:r>
            <a:r>
              <a:rPr lang="en-ZA" sz="1500" dirty="0"/>
              <a:t> (L2) helps in reducing overfitting </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tretch/>
        </p:blipFill>
        <p:spPr>
          <a:xfrm>
            <a:off x="6384174" y="2555"/>
            <a:ext cx="5807825" cy="6852890"/>
          </a:xfrm>
          <a:noFill/>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nchor="ctr">
            <a:normAutofit/>
          </a:bodyPr>
          <a:lstStyle/>
          <a:p>
            <a:pPr>
              <a:spcAft>
                <a:spcPts val="600"/>
              </a:spcAft>
            </a:pPr>
            <a:r>
              <a:rPr lang="en-US" dirty="0"/>
              <a:t> </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nchor="ctr">
            <a:normAutofit/>
          </a:bodyPr>
          <a:lstStyle/>
          <a:p>
            <a:pPr>
              <a:spcAft>
                <a:spcPts val="600"/>
              </a:spcAft>
            </a:pPr>
            <a:fld id="{EA87306C-81BA-4795-A5CA-9392456A8C1E}" type="slidenum">
              <a:rPr lang="en-US" smtClean="0"/>
              <a:pPr>
                <a:spcAft>
                  <a:spcPts val="600"/>
                </a:spcAft>
              </a:pPr>
              <a:t>11</a:t>
            </a:fld>
            <a:endParaRPr lang="en-US"/>
          </a:p>
        </p:txBody>
      </p:sp>
      <p:sp>
        <p:nvSpPr>
          <p:cNvPr id="2" name="Text Placeholder 101">
            <a:extLst>
              <a:ext uri="{FF2B5EF4-FFF2-40B4-BE49-F238E27FC236}">
                <a16:creationId xmlns:a16="http://schemas.microsoft.com/office/drawing/2014/main" id="{6AC0246B-A747-2289-EABE-8B64D80951D8}"/>
              </a:ext>
            </a:extLst>
          </p:cNvPr>
          <p:cNvSpPr txBox="1">
            <a:spLocks/>
          </p:cNvSpPr>
          <p:nvPr/>
        </p:nvSpPr>
        <p:spPr>
          <a:xfrm>
            <a:off x="936734" y="4932620"/>
            <a:ext cx="1503023" cy="857886"/>
          </a:xfrm>
          <a:prstGeom prst="rect">
            <a:avLst/>
          </a:prstGeom>
          <a:ln w="28575">
            <a:solidFill>
              <a:schemeClr val="accent4"/>
            </a:solidFill>
          </a:ln>
        </p:spPr>
        <p:txBody>
          <a:bodyPr lIns="0" tIns="0" rIns="0" bIns="0" anchor="ctr">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800" dirty="0"/>
              <a:t>MAX POOLING 2D LAYERS</a:t>
            </a:r>
          </a:p>
        </p:txBody>
      </p:sp>
      <p:sp>
        <p:nvSpPr>
          <p:cNvPr id="3" name="Text Placeholder 100">
            <a:extLst>
              <a:ext uri="{FF2B5EF4-FFF2-40B4-BE49-F238E27FC236}">
                <a16:creationId xmlns:a16="http://schemas.microsoft.com/office/drawing/2014/main" id="{33199925-07C4-4299-75C1-C4B84952D7D8}"/>
              </a:ext>
            </a:extLst>
          </p:cNvPr>
          <p:cNvSpPr txBox="1">
            <a:spLocks/>
          </p:cNvSpPr>
          <p:nvPr/>
        </p:nvSpPr>
        <p:spPr>
          <a:xfrm>
            <a:off x="2833426" y="4929755"/>
            <a:ext cx="3380849" cy="1017102"/>
          </a:xfrm>
          <a:prstGeom prst="rect">
            <a:avLst/>
          </a:prstGeom>
        </p:spPr>
        <p:txBody>
          <a:bodyPr anchor="t">
            <a:normAutofit/>
          </a:bodyPr>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600"/>
              </a:spcAft>
            </a:pPr>
            <a:r>
              <a:rPr lang="en-ZA" sz="1500" dirty="0"/>
              <a:t>Reduce spatial dimensions, focusing on important features.​</a:t>
            </a:r>
          </a:p>
        </p:txBody>
      </p:sp>
    </p:spTree>
    <p:extLst>
      <p:ext uri="{BB962C8B-B14F-4D97-AF65-F5344CB8AC3E}">
        <p14:creationId xmlns:p14="http://schemas.microsoft.com/office/powerpoint/2010/main" val="231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166382" y="323433"/>
            <a:ext cx="5715000" cy="469089"/>
          </a:xfrm>
        </p:spPr>
        <p:txBody>
          <a:bodyPr/>
          <a:lstStyle/>
          <a:p>
            <a:r>
              <a:rPr lang="en-US" dirty="0"/>
              <a:t>INCEPTION V3 (CONT.)</a:t>
            </a:r>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838201" y="1288606"/>
            <a:ext cx="2133600" cy="863490"/>
          </a:xfrm>
        </p:spPr>
        <p:txBody>
          <a:bodyPr/>
          <a:lstStyle/>
          <a:p>
            <a:r>
              <a:rPr lang="en-US" sz="1800" dirty="0" err="1"/>
              <a:t>GLOBal</a:t>
            </a:r>
            <a:r>
              <a:rPr lang="en-US" sz="1800" dirty="0"/>
              <a:t> average pooling 2d</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370964" y="2441608"/>
            <a:ext cx="2939143" cy="1701767"/>
          </a:xfrm>
        </p:spPr>
        <p:txBody>
          <a:bodyPr/>
          <a:lstStyle/>
          <a:p>
            <a:r>
              <a:rPr lang="en-US" sz="1600" dirty="0"/>
              <a:t>Reduces each feature map to a single average value, decreasing model complexity and computations</a:t>
            </a:r>
          </a:p>
          <a:p>
            <a:endParaRPr lang="en-US" dirty="0"/>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3983916" y="1288605"/>
            <a:ext cx="1252367" cy="863491"/>
          </a:xfrm>
        </p:spPr>
        <p:txBody>
          <a:bodyPr/>
          <a:lstStyle/>
          <a:p>
            <a:r>
              <a:rPr lang="en-US" sz="1800" dirty="0"/>
              <a:t>Flatten layer</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3490230" y="2440026"/>
            <a:ext cx="2804178" cy="1701767"/>
          </a:xfrm>
        </p:spPr>
        <p:txBody>
          <a:bodyPr/>
          <a:lstStyle/>
          <a:p>
            <a:r>
              <a:rPr lang="en-US" sz="1600" dirty="0"/>
              <a:t>Converts pooled feature maps into a single vector, preparing for fully connected layers.</a:t>
            </a:r>
          </a:p>
          <a:p>
            <a:endParaRPr lang="en-US" dirty="0"/>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a:xfrm>
            <a:off x="7029364" y="1288604"/>
            <a:ext cx="1252028" cy="863492"/>
          </a:xfrm>
        </p:spPr>
        <p:txBody>
          <a:bodyPr/>
          <a:lstStyle/>
          <a:p>
            <a:r>
              <a:rPr lang="en-US" sz="1800" dirty="0"/>
              <a:t>Dense layer</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6753224" y="2461300"/>
            <a:ext cx="2371725" cy="1636718"/>
          </a:xfrm>
        </p:spPr>
        <p:txBody>
          <a:bodyPr/>
          <a:lstStyle/>
          <a:p>
            <a:r>
              <a:rPr lang="en-US" sz="1600" dirty="0"/>
              <a:t>Fully connected layers learn non-linear combinations of high-level features.</a:t>
            </a:r>
          </a:p>
          <a:p>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9448800" y="2495476"/>
            <a:ext cx="2371725" cy="1438349"/>
          </a:xfrm>
        </p:spPr>
        <p:txBody>
          <a:bodyPr/>
          <a:lstStyle/>
          <a:p>
            <a:r>
              <a:rPr lang="en-US" sz="1600" dirty="0"/>
              <a:t>Final layer with </a:t>
            </a:r>
            <a:r>
              <a:rPr lang="en-US" sz="1600" dirty="0" err="1"/>
              <a:t>softmax</a:t>
            </a:r>
            <a:r>
              <a:rPr lang="en-US" sz="1600" dirty="0"/>
              <a:t> activation for multi-class classification.</a:t>
            </a:r>
          </a:p>
          <a:p>
            <a:endParaRPr lang="en-US" dirty="0"/>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 </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sp>
        <p:nvSpPr>
          <p:cNvPr id="2" name="Text Placeholder 92">
            <a:extLst>
              <a:ext uri="{FF2B5EF4-FFF2-40B4-BE49-F238E27FC236}">
                <a16:creationId xmlns:a16="http://schemas.microsoft.com/office/drawing/2014/main" id="{F0A06272-AC96-C2C6-8CFD-9F7944B4D303}"/>
              </a:ext>
            </a:extLst>
          </p:cNvPr>
          <p:cNvSpPr txBox="1">
            <a:spLocks/>
          </p:cNvSpPr>
          <p:nvPr/>
        </p:nvSpPr>
        <p:spPr>
          <a:xfrm>
            <a:off x="9725619" y="1288604"/>
            <a:ext cx="1252028" cy="863492"/>
          </a:xfrm>
          <a:prstGeom prst="rect">
            <a:avLst/>
          </a:prstGeom>
          <a:ln w="28575">
            <a:solidFill>
              <a:schemeClr val="accent4"/>
            </a:solidFill>
          </a:ln>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Output layer</a:t>
            </a:r>
          </a:p>
        </p:txBody>
      </p:sp>
    </p:spTree>
    <p:extLst>
      <p:ext uri="{BB962C8B-B14F-4D97-AF65-F5344CB8AC3E}">
        <p14:creationId xmlns:p14="http://schemas.microsoft.com/office/powerpoint/2010/main" val="7901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0"/>
            <a:ext cx="12191999"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pic>
        <p:nvPicPr>
          <p:cNvPr id="2" name="Picture 1">
            <a:extLst>
              <a:ext uri="{FF2B5EF4-FFF2-40B4-BE49-F238E27FC236}">
                <a16:creationId xmlns:a16="http://schemas.microsoft.com/office/drawing/2014/main" id="{F06DB5C9-4BB5-E3DD-97D0-6B89C196DCDA}"/>
              </a:ext>
            </a:extLst>
          </p:cNvPr>
          <p:cNvPicPr>
            <a:picLocks noChangeAspect="1"/>
          </p:cNvPicPr>
          <p:nvPr/>
        </p:nvPicPr>
        <p:blipFill>
          <a:blip r:embed="rId3"/>
          <a:stretch>
            <a:fillRect/>
          </a:stretch>
        </p:blipFill>
        <p:spPr>
          <a:xfrm>
            <a:off x="820437" y="137118"/>
            <a:ext cx="10040395" cy="6584357"/>
          </a:xfrm>
          <a:prstGeom prst="rect">
            <a:avLst/>
          </a:prstGeom>
        </p:spPr>
      </p:pic>
    </p:spTree>
    <p:extLst>
      <p:ext uri="{BB962C8B-B14F-4D97-AF65-F5344CB8AC3E}">
        <p14:creationId xmlns:p14="http://schemas.microsoft.com/office/powerpoint/2010/main" val="160489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689208" y="1775164"/>
            <a:ext cx="2460034" cy="2573271"/>
          </a:xfrm>
        </p:spPr>
        <p:txBody>
          <a:bodyPr/>
          <a:lstStyle/>
          <a:p>
            <a:pPr algn="ctr"/>
            <a:r>
              <a:rPr lang="en-US" sz="3200" dirty="0"/>
              <a:t>ACCURACY V/S </a:t>
            </a:r>
            <a:br>
              <a:rPr lang="en-US" sz="3200" dirty="0"/>
            </a:br>
            <a:r>
              <a:rPr lang="en-US" sz="3200" dirty="0"/>
              <a:t>EPOCH PLOT</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 </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14</a:t>
            </a:fld>
            <a:endParaRPr lang="en-US" dirty="0"/>
          </a:p>
        </p:txBody>
      </p:sp>
      <p:pic>
        <p:nvPicPr>
          <p:cNvPr id="3" name="Picture 2">
            <a:extLst>
              <a:ext uri="{FF2B5EF4-FFF2-40B4-BE49-F238E27FC236}">
                <a16:creationId xmlns:a16="http://schemas.microsoft.com/office/drawing/2014/main" id="{23D80603-4E56-D481-3BBD-38CDE946F7E2}"/>
              </a:ext>
            </a:extLst>
          </p:cNvPr>
          <p:cNvPicPr>
            <a:picLocks noChangeAspect="1"/>
          </p:cNvPicPr>
          <p:nvPr/>
        </p:nvPicPr>
        <p:blipFill>
          <a:blip r:embed="rId2"/>
          <a:stretch>
            <a:fillRect/>
          </a:stretch>
        </p:blipFill>
        <p:spPr>
          <a:xfrm>
            <a:off x="3228392" y="131588"/>
            <a:ext cx="8845420" cy="5923979"/>
          </a:xfrm>
          <a:prstGeom prst="rect">
            <a:avLst/>
          </a:prstGeom>
        </p:spPr>
      </p:pic>
    </p:spTree>
    <p:extLst>
      <p:ext uri="{BB962C8B-B14F-4D97-AF65-F5344CB8AC3E}">
        <p14:creationId xmlns:p14="http://schemas.microsoft.com/office/powerpoint/2010/main" val="337248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689208" y="1775164"/>
            <a:ext cx="2460034" cy="2573271"/>
          </a:xfrm>
        </p:spPr>
        <p:txBody>
          <a:bodyPr/>
          <a:lstStyle/>
          <a:p>
            <a:pPr algn="ctr"/>
            <a:r>
              <a:rPr lang="en-US" sz="3200" dirty="0"/>
              <a:t>LOSS</a:t>
            </a:r>
            <a:br>
              <a:rPr lang="en-US" sz="3200" dirty="0"/>
            </a:br>
            <a:r>
              <a:rPr lang="en-US" sz="3200" dirty="0"/>
              <a:t>V/S </a:t>
            </a:r>
            <a:br>
              <a:rPr lang="en-US" sz="3200" dirty="0"/>
            </a:br>
            <a:r>
              <a:rPr lang="en-US" sz="3200" dirty="0"/>
              <a:t>EPOCH PLOT</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 </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15</a:t>
            </a:fld>
            <a:endParaRPr lang="en-US" dirty="0"/>
          </a:p>
        </p:txBody>
      </p:sp>
      <p:pic>
        <p:nvPicPr>
          <p:cNvPr id="6" name="Picture 5">
            <a:extLst>
              <a:ext uri="{FF2B5EF4-FFF2-40B4-BE49-F238E27FC236}">
                <a16:creationId xmlns:a16="http://schemas.microsoft.com/office/drawing/2014/main" id="{28E443B1-9319-502E-CFCA-A4454F361D36}"/>
              </a:ext>
            </a:extLst>
          </p:cNvPr>
          <p:cNvPicPr>
            <a:picLocks noChangeAspect="1"/>
          </p:cNvPicPr>
          <p:nvPr/>
        </p:nvPicPr>
        <p:blipFill>
          <a:blip r:embed="rId2"/>
          <a:stretch>
            <a:fillRect/>
          </a:stretch>
        </p:blipFill>
        <p:spPr>
          <a:xfrm>
            <a:off x="3238252" y="136525"/>
            <a:ext cx="8816899" cy="5993687"/>
          </a:xfrm>
          <a:prstGeom prst="rect">
            <a:avLst/>
          </a:prstGeom>
        </p:spPr>
      </p:pic>
    </p:spTree>
    <p:extLst>
      <p:ext uri="{BB962C8B-B14F-4D97-AF65-F5344CB8AC3E}">
        <p14:creationId xmlns:p14="http://schemas.microsoft.com/office/powerpoint/2010/main" val="396055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7DE3-022D-F10F-D5DA-0EA4AE3F0DDC}"/>
              </a:ext>
            </a:extLst>
          </p:cNvPr>
          <p:cNvSpPr>
            <a:spLocks noGrp="1"/>
          </p:cNvSpPr>
          <p:nvPr>
            <p:ph type="title"/>
          </p:nvPr>
        </p:nvSpPr>
        <p:spPr>
          <a:xfrm>
            <a:off x="1" y="0"/>
            <a:ext cx="12137180" cy="895740"/>
          </a:xfrm>
        </p:spPr>
        <p:txBody>
          <a:bodyPr/>
          <a:lstStyle/>
          <a:p>
            <a:pPr algn="ctr"/>
            <a:r>
              <a:rPr lang="en-US" sz="3200" dirty="0"/>
              <a:t>WEB APPLICATION</a:t>
            </a:r>
          </a:p>
        </p:txBody>
      </p:sp>
      <p:sp>
        <p:nvSpPr>
          <p:cNvPr id="5" name="Footer Placeholder 4">
            <a:extLst>
              <a:ext uri="{FF2B5EF4-FFF2-40B4-BE49-F238E27FC236}">
                <a16:creationId xmlns:a16="http://schemas.microsoft.com/office/drawing/2014/main" id="{29BAA51A-BBD1-C020-7805-D999CC686DE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C07C150-551A-51A8-650B-539E1793D768}"/>
              </a:ext>
            </a:extLst>
          </p:cNvPr>
          <p:cNvSpPr>
            <a:spLocks noGrp="1"/>
          </p:cNvSpPr>
          <p:nvPr>
            <p:ph type="sldNum" sz="quarter" idx="12"/>
          </p:nvPr>
        </p:nvSpPr>
        <p:spPr/>
        <p:txBody>
          <a:bodyPr/>
          <a:lstStyle/>
          <a:p>
            <a:fld id="{EA87306C-81BA-4795-A5CA-9392456A8C1E}" type="slidenum">
              <a:rPr lang="en-US" smtClean="0"/>
              <a:pPr/>
              <a:t>16</a:t>
            </a:fld>
            <a:endParaRPr lang="en-US" dirty="0"/>
          </a:p>
        </p:txBody>
      </p:sp>
      <p:sp>
        <p:nvSpPr>
          <p:cNvPr id="16" name="Picture Placeholder 15">
            <a:extLst>
              <a:ext uri="{FF2B5EF4-FFF2-40B4-BE49-F238E27FC236}">
                <a16:creationId xmlns:a16="http://schemas.microsoft.com/office/drawing/2014/main" id="{63811421-F581-E5AC-376C-330766DC6548}"/>
              </a:ext>
            </a:extLst>
          </p:cNvPr>
          <p:cNvSpPr>
            <a:spLocks noGrp="1"/>
          </p:cNvSpPr>
          <p:nvPr>
            <p:ph type="pic" sz="quarter" idx="13"/>
          </p:nvPr>
        </p:nvSpPr>
        <p:spPr>
          <a:xfrm>
            <a:off x="0" y="1873119"/>
            <a:ext cx="12192000" cy="5012871"/>
          </a:xfrm>
        </p:spPr>
        <p:txBody>
          <a:bodyPr/>
          <a:lstStyle/>
          <a:p>
            <a:r>
              <a:rPr lang="en-US" dirty="0"/>
              <a:t> </a:t>
            </a:r>
          </a:p>
        </p:txBody>
      </p:sp>
      <p:pic>
        <p:nvPicPr>
          <p:cNvPr id="17" name="Picture 16">
            <a:extLst>
              <a:ext uri="{FF2B5EF4-FFF2-40B4-BE49-F238E27FC236}">
                <a16:creationId xmlns:a16="http://schemas.microsoft.com/office/drawing/2014/main" id="{BEBC6530-D57F-BEEE-A6A2-8EC47B0E7476}"/>
              </a:ext>
            </a:extLst>
          </p:cNvPr>
          <p:cNvPicPr>
            <a:picLocks noChangeAspect="1"/>
          </p:cNvPicPr>
          <p:nvPr/>
        </p:nvPicPr>
        <p:blipFill>
          <a:blip r:embed="rId2"/>
          <a:stretch>
            <a:fillRect/>
          </a:stretch>
        </p:blipFill>
        <p:spPr>
          <a:xfrm>
            <a:off x="0" y="821096"/>
            <a:ext cx="6746034" cy="3047848"/>
          </a:xfrm>
          <a:prstGeom prst="rect">
            <a:avLst/>
          </a:prstGeom>
        </p:spPr>
      </p:pic>
      <p:pic>
        <p:nvPicPr>
          <p:cNvPr id="19" name="Picture 18">
            <a:extLst>
              <a:ext uri="{FF2B5EF4-FFF2-40B4-BE49-F238E27FC236}">
                <a16:creationId xmlns:a16="http://schemas.microsoft.com/office/drawing/2014/main" id="{F38B2BCA-EDA4-4418-9E1C-3BE0A56ABE21}"/>
              </a:ext>
            </a:extLst>
          </p:cNvPr>
          <p:cNvPicPr>
            <a:picLocks noChangeAspect="1"/>
          </p:cNvPicPr>
          <p:nvPr/>
        </p:nvPicPr>
        <p:blipFill>
          <a:blip r:embed="rId3"/>
          <a:stretch>
            <a:fillRect/>
          </a:stretch>
        </p:blipFill>
        <p:spPr>
          <a:xfrm>
            <a:off x="5383222" y="3610947"/>
            <a:ext cx="6808778" cy="3275045"/>
          </a:xfrm>
          <a:prstGeom prst="rect">
            <a:avLst/>
          </a:prstGeom>
        </p:spPr>
      </p:pic>
    </p:spTree>
    <p:extLst>
      <p:ext uri="{BB962C8B-B14F-4D97-AF65-F5344CB8AC3E}">
        <p14:creationId xmlns:p14="http://schemas.microsoft.com/office/powerpoint/2010/main" val="399765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sz="3600" dirty="0"/>
              <a:t>conclusion</a:t>
            </a:r>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919773"/>
            <a:ext cx="12192000" cy="5012871"/>
          </a:xfrm>
        </p:spPr>
      </p:pic>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pPr algn="just"/>
            <a:r>
              <a:rPr lang="en-US" b="0" i="0" dirty="0">
                <a:effectLst/>
              </a:rPr>
              <a:t>This project marks a significant advancement in </a:t>
            </a:r>
            <a:r>
              <a:rPr lang="en-US" b="0" i="0" dirty="0" err="1">
                <a:effectLst/>
              </a:rPr>
              <a:t>agri</a:t>
            </a:r>
            <a:r>
              <a:rPr lang="en-US" b="0" i="0" dirty="0">
                <a:effectLst/>
              </a:rPr>
              <a:t>-tech by leveraging machine learning to accurately classify rice varieties and assess quality. This innovation offers a scalable alternative to manual inspection, enhancing efficiency and precision in agricultural practices and food quality control. The project's success paves the way for future technological integration into the agricultural sector, promising improved standards and food security.</a:t>
            </a:r>
            <a:endParaRPr lang="en-US" dirty="0"/>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 </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17</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en-US" dirty="0"/>
              <a:t> </a:t>
            </a:r>
          </a:p>
        </p:txBody>
      </p:sp>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 </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sp>
        <p:nvSpPr>
          <p:cNvPr id="6" name="Picture Placeholder 5">
            <a:extLst>
              <a:ext uri="{FF2B5EF4-FFF2-40B4-BE49-F238E27FC236}">
                <a16:creationId xmlns:a16="http://schemas.microsoft.com/office/drawing/2014/main" id="{41CBACE7-B155-342B-7789-293EE4A4D3A2}"/>
              </a:ext>
            </a:extLst>
          </p:cNvPr>
          <p:cNvSpPr>
            <a:spLocks noGrp="1"/>
          </p:cNvSpPr>
          <p:nvPr>
            <p:ph type="pic" sz="quarter" idx="15"/>
          </p:nvPr>
        </p:nvSpPr>
        <p:spPr>
          <a:xfrm>
            <a:off x="7153531" y="1212980"/>
            <a:ext cx="3959228" cy="5814202"/>
          </a:xfrm>
        </p:spPr>
        <p:txBody>
          <a:bodyPr/>
          <a:lstStyle/>
          <a:p>
            <a:r>
              <a:rPr lang="en-US" dirty="0"/>
              <a:t> </a:t>
            </a:r>
          </a:p>
        </p:txBody>
      </p:sp>
      <p:pic>
        <p:nvPicPr>
          <p:cNvPr id="8" name="Picture 7">
            <a:extLst>
              <a:ext uri="{FF2B5EF4-FFF2-40B4-BE49-F238E27FC236}">
                <a16:creationId xmlns:a16="http://schemas.microsoft.com/office/drawing/2014/main" id="{D517E284-0154-7A75-7134-B9539E013C6A}"/>
              </a:ext>
            </a:extLst>
          </p:cNvPr>
          <p:cNvPicPr>
            <a:picLocks noChangeAspect="1"/>
          </p:cNvPicPr>
          <p:nvPr/>
        </p:nvPicPr>
        <p:blipFill>
          <a:blip r:embed="rId2"/>
          <a:stretch>
            <a:fillRect/>
          </a:stretch>
        </p:blipFill>
        <p:spPr>
          <a:xfrm>
            <a:off x="5505061" y="0"/>
            <a:ext cx="6686939" cy="6858000"/>
          </a:xfrm>
          <a:prstGeom prst="rect">
            <a:avLst/>
          </a:prstGeom>
        </p:spPr>
      </p:pic>
    </p:spTree>
    <p:extLst>
      <p:ext uri="{BB962C8B-B14F-4D97-AF65-F5344CB8AC3E}">
        <p14:creationId xmlns:p14="http://schemas.microsoft.com/office/powerpoint/2010/main" val="1851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323462" y="939304"/>
            <a:ext cx="2715013" cy="640698"/>
          </a:xfrm>
        </p:spPr>
        <p:txBody>
          <a:bodyPr anchor="ctr">
            <a:noAutofit/>
          </a:bodyPr>
          <a:lstStyle/>
          <a:p>
            <a:r>
              <a:rPr lang="en-US" dirty="0"/>
              <a:t>INTRODUCTION</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tretch/>
        </p:blipFill>
        <p:spPr>
          <a:xfrm>
            <a:off x="6116" y="4086808"/>
            <a:ext cx="12179768" cy="2799184"/>
          </a:xfrm>
          <a:noFill/>
        </p:spPr>
      </p:pic>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dirty="0"/>
              <a:t> </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2</a:t>
            </a:fld>
            <a:endParaRPr lang="en-US"/>
          </a:p>
        </p:txBody>
      </p:sp>
      <p:sp>
        <p:nvSpPr>
          <p:cNvPr id="2" name="Text Placeholder 1">
            <a:extLst>
              <a:ext uri="{FF2B5EF4-FFF2-40B4-BE49-F238E27FC236}">
                <a16:creationId xmlns:a16="http://schemas.microsoft.com/office/drawing/2014/main" id="{B2E86405-A361-20E3-411B-4244079D2399}"/>
              </a:ext>
            </a:extLst>
          </p:cNvPr>
          <p:cNvSpPr>
            <a:spLocks noGrp="1" noChangeArrowheads="1"/>
          </p:cNvSpPr>
          <p:nvPr>
            <p:ph type="body" sz="quarter" idx="12"/>
          </p:nvPr>
        </p:nvSpPr>
        <p:spPr bwMode="auto">
          <a:xfrm>
            <a:off x="3280293" y="732133"/>
            <a:ext cx="858824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cs typeface="Times New Roman" panose="02020603050405020304" pitchFamily="18" charset="0"/>
              </a:rPr>
              <a:t>Rice is an edible starchy cereal grain and the grass plant by which it is produced. Roughly one-half of the world population, including all East and Southeast Asia, is wholly dependent upon rice as a staple</a:t>
            </a:r>
            <a:r>
              <a:rPr lang="en-US" altLang="en-US" sz="1800" dirty="0">
                <a:latin typeface="+mn-lt"/>
                <a:cs typeface="Times New Roman" panose="02020603050405020304" pitchFamily="18" charset="0"/>
              </a:rPr>
              <a:t> </a:t>
            </a:r>
            <a:r>
              <a:rPr kumimoji="0" lang="en-US" altLang="en-US" sz="1800" b="0" i="0" u="none" strike="noStrike" cap="none" normalizeH="0" baseline="0" dirty="0">
                <a:ln>
                  <a:noFill/>
                </a:ln>
                <a:effectLst/>
                <a:latin typeface="+mn-lt"/>
                <a:cs typeface="Times New Roman" panose="02020603050405020304" pitchFamily="18" charset="0"/>
              </a:rPr>
              <a:t>food.</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effectLst/>
                <a:latin typeface="+mn-lt"/>
                <a:cs typeface="Times New Roman" panose="02020603050405020304" pitchFamily="18" charset="0"/>
              </a:rPr>
              <a:t>There are over 40,000 varieties of rice on the planet</a:t>
            </a:r>
            <a:r>
              <a:rPr lang="en-US" sz="1800" dirty="0">
                <a:latin typeface="+mn-lt"/>
                <a:cs typeface="Times New Roman" panose="02020603050405020304" pitchFamily="18" charset="0"/>
              </a:rPr>
              <a:t>. We are going to assess 5 of these grains in this project.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effectLst/>
                <a:latin typeface="+mn-lt"/>
                <a:cs typeface="Times New Roman" panose="02020603050405020304" pitchFamily="18" charset="0"/>
              </a:rPr>
              <a:t>This project represents a technological leap in agricultural quality control, utilizing advanced image processing and machine learning to automate the classification and assessment of rice grains.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effectLst/>
                <a:latin typeface="+mn-lt"/>
                <a:cs typeface="Times New Roman" panose="02020603050405020304" pitchFamily="18" charset="0"/>
              </a:rPr>
              <a:t>This integration of technology in agriculture not only enhances efficiency and accuracy in food quality assessment but also sets a new standard in the agri-food industry.</a:t>
            </a:r>
            <a:endParaRPr kumimoji="0" lang="en-US" altLang="en-US" sz="1800" b="0" i="0" u="none" strike="noStrike" cap="none" normalizeH="0" baseline="0" dirty="0">
              <a:ln>
                <a:noFill/>
              </a:ln>
              <a:effectLst/>
              <a:latin typeface="+mn-lt"/>
              <a:cs typeface="Times New Roman" panose="02020603050405020304" pitchFamily="18" charset="0"/>
            </a:endParaRPr>
          </a:p>
        </p:txBody>
      </p:sp>
    </p:spTree>
    <p:extLst>
      <p:ext uri="{BB962C8B-B14F-4D97-AF65-F5344CB8AC3E}">
        <p14:creationId xmlns:p14="http://schemas.microsoft.com/office/powerpoint/2010/main" val="2815339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743340" y="1446245"/>
            <a:ext cx="2136030" cy="1189492"/>
          </a:xfrm>
        </p:spPr>
        <p:txBody>
          <a:bodyPr/>
          <a:lstStyle/>
          <a:p>
            <a:r>
              <a:rPr lang="en-US" dirty="0"/>
              <a:t>Research Questions</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1" y="1032330"/>
            <a:ext cx="7310925" cy="1370672"/>
          </a:xfrm>
        </p:spPr>
        <p:txBody>
          <a:bodyPr/>
          <a:lstStyle/>
          <a:p>
            <a:pPr marL="285750" indent="-285750" algn="just">
              <a:buFont typeface="Wingdings" panose="05000000000000000000" pitchFamily="2" charset="2"/>
              <a:buChar char="v"/>
            </a:pPr>
            <a:r>
              <a:rPr lang="en-US" sz="1800" b="0" i="0" dirty="0">
                <a:solidFill>
                  <a:srgbClr val="1F2328"/>
                </a:solidFill>
                <a:effectLst/>
              </a:rPr>
              <a:t>What are the most critical features in the dataset for accurately classifying rice grain quality, and how do these features correlate with visual characteristics observed in the image dataset?</a:t>
            </a:r>
          </a:p>
          <a:p>
            <a:endParaRPr lang="en-US" dirty="0"/>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1" y="3002562"/>
            <a:ext cx="7189627" cy="961350"/>
          </a:xfrm>
        </p:spPr>
        <p:txBody>
          <a:bodyPr/>
          <a:lstStyle/>
          <a:p>
            <a:pPr marL="285750" indent="-285750" algn="just">
              <a:buFont typeface="Wingdings" panose="05000000000000000000" pitchFamily="2" charset="2"/>
              <a:buChar char="v"/>
            </a:pPr>
            <a:r>
              <a:rPr lang="en-US" sz="1800" b="0" i="0" dirty="0">
                <a:solidFill>
                  <a:srgbClr val="1F2328"/>
                </a:solidFill>
                <a:effectLst/>
              </a:rPr>
              <a:t>How can the model contribute to sustainable rice production by reducing resource wastage and optimizing production processes?</a:t>
            </a:r>
          </a:p>
          <a:p>
            <a:pPr algn="just"/>
            <a:br>
              <a:rPr lang="en-US" sz="1800" dirty="0"/>
            </a:br>
            <a:endParaRPr lang="en-US" sz="1800" dirty="0"/>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7310924" cy="1450988"/>
          </a:xfrm>
        </p:spPr>
        <p:txBody>
          <a:bodyPr/>
          <a:lstStyle/>
          <a:p>
            <a:pPr marL="285750" indent="-285750" algn="just">
              <a:buFont typeface="Wingdings" panose="05000000000000000000" pitchFamily="2" charset="2"/>
              <a:buChar char="v"/>
            </a:pPr>
            <a:r>
              <a:rPr lang="en-US" sz="1800" b="0" i="0" dirty="0">
                <a:solidFill>
                  <a:srgbClr val="1F2328"/>
                </a:solidFill>
                <a:effectLst/>
              </a:rPr>
              <a:t>What kind of detailed reports and statistics on rice quality can the model provide, and how can these be effectively utilized for quality assurance and compliance with industry standards?</a:t>
            </a:r>
          </a:p>
          <a:p>
            <a:pPr marL="285750" indent="-285750">
              <a:buFont typeface="Wingdings" panose="05000000000000000000" pitchFamily="2" charset="2"/>
              <a:buChar char="v"/>
            </a:pPr>
            <a:endParaRPr lang="en-US" dirty="0"/>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 </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sp>
        <p:nvSpPr>
          <p:cNvPr id="3" name="Text Placeholder 2">
            <a:extLst>
              <a:ext uri="{FF2B5EF4-FFF2-40B4-BE49-F238E27FC236}">
                <a16:creationId xmlns:a16="http://schemas.microsoft.com/office/drawing/2014/main" id="{066F460F-D684-A6B4-181E-FA84149F0BD1}"/>
              </a:ext>
            </a:extLst>
          </p:cNvPr>
          <p:cNvSpPr>
            <a:spLocks noGrp="1"/>
          </p:cNvSpPr>
          <p:nvPr>
            <p:ph type="body" sz="quarter" idx="16"/>
          </p:nvPr>
        </p:nvSpPr>
        <p:spPr/>
        <p:txBody>
          <a:bodyPr/>
          <a:lstStyle/>
          <a:p>
            <a:r>
              <a:rPr lang="en-US" dirty="0"/>
              <a:t> </a:t>
            </a:r>
          </a:p>
        </p:txBody>
      </p:sp>
    </p:spTree>
    <p:extLst>
      <p:ext uri="{BB962C8B-B14F-4D97-AF65-F5344CB8AC3E}">
        <p14:creationId xmlns:p14="http://schemas.microsoft.com/office/powerpoint/2010/main" val="217400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2394824" cy="640698"/>
          </a:xfrm>
        </p:spPr>
        <p:txBody>
          <a:bodyPr/>
          <a:lstStyle/>
          <a:p>
            <a:r>
              <a:rPr lang="en-US" dirty="0"/>
              <a:t>Data Source</a:t>
            </a:r>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181841"/>
            <a:ext cx="3126583" cy="1306527"/>
          </a:xfrm>
        </p:spPr>
        <p:txBody>
          <a:bodyPr/>
          <a:lstStyle/>
          <a:p>
            <a:pPr marL="285750" indent="-285750" algn="just">
              <a:buFont typeface="Wingdings" panose="05000000000000000000" pitchFamily="2" charset="2"/>
              <a:buChar char="§"/>
            </a:pPr>
            <a:r>
              <a:rPr lang="en-US" sz="1800" dirty="0"/>
              <a:t>The data for this project is collected from Kaggle.</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181841"/>
            <a:ext cx="3281556" cy="1306527"/>
          </a:xfrm>
        </p:spPr>
        <p:txBody>
          <a:bodyPr/>
          <a:lstStyle/>
          <a:p>
            <a:pPr marL="285750" indent="-285750" algn="just">
              <a:buFont typeface="Wingdings" panose="05000000000000000000" pitchFamily="2" charset="2"/>
              <a:buChar char="§"/>
            </a:pPr>
            <a:r>
              <a:rPr lang="en-US" sz="1800" dirty="0"/>
              <a:t>The size of the data is 267.35MB</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844213"/>
            <a:ext cx="6329441" cy="1595698"/>
          </a:xfrm>
        </p:spPr>
        <p:txBody>
          <a:bodyPr/>
          <a:lstStyle/>
          <a:p>
            <a:pPr marL="285750" indent="-285750" algn="just">
              <a:buFont typeface="Wingdings" panose="05000000000000000000" pitchFamily="2" charset="2"/>
              <a:buChar char="§"/>
            </a:pPr>
            <a:r>
              <a:rPr lang="en-US" sz="1800" dirty="0"/>
              <a:t>Number of images are 75k</a:t>
            </a:r>
          </a:p>
          <a:p>
            <a:pPr marL="285750" indent="-285750" algn="just">
              <a:buFont typeface="Wingdings" panose="05000000000000000000" pitchFamily="2" charset="2"/>
              <a:buChar char="§"/>
            </a:pPr>
            <a:r>
              <a:rPr lang="en-US" sz="1800" dirty="0"/>
              <a:t>There are 5 types of rice. Each class has equal data of 15k images.</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 </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spTree>
    <p:extLst>
      <p:ext uri="{BB962C8B-B14F-4D97-AF65-F5344CB8AC3E}">
        <p14:creationId xmlns:p14="http://schemas.microsoft.com/office/powerpoint/2010/main" val="109430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BAC8F-47ED-854C-BF52-2DA9029842ED}"/>
              </a:ext>
            </a:extLst>
          </p:cNvPr>
          <p:cNvSpPr>
            <a:spLocks noGrp="1"/>
          </p:cNvSpPr>
          <p:nvPr>
            <p:ph type="title"/>
          </p:nvPr>
        </p:nvSpPr>
        <p:spPr>
          <a:xfrm>
            <a:off x="186612" y="478380"/>
            <a:ext cx="6585663" cy="640698"/>
          </a:xfrm>
          <a:ln>
            <a:solidFill>
              <a:schemeClr val="tx1"/>
            </a:solidFill>
          </a:ln>
        </p:spPr>
        <p:txBody>
          <a:bodyPr/>
          <a:lstStyle/>
          <a:p>
            <a:r>
              <a:rPr lang="en-US" dirty="0">
                <a:solidFill>
                  <a:schemeClr val="tx1"/>
                </a:solidFill>
              </a:rPr>
              <a:t>Data PRE-PROCESSING</a:t>
            </a:r>
          </a:p>
        </p:txBody>
      </p:sp>
      <p:sp>
        <p:nvSpPr>
          <p:cNvPr id="4" name="Text Placeholder 3">
            <a:extLst>
              <a:ext uri="{FF2B5EF4-FFF2-40B4-BE49-F238E27FC236}">
                <a16:creationId xmlns:a16="http://schemas.microsoft.com/office/drawing/2014/main" id="{16C475EF-6E4C-7C3C-8A88-BF136B080873}"/>
              </a:ext>
            </a:extLst>
          </p:cNvPr>
          <p:cNvSpPr>
            <a:spLocks noGrp="1"/>
          </p:cNvSpPr>
          <p:nvPr>
            <p:ph type="body" sz="quarter" idx="16"/>
          </p:nvPr>
        </p:nvSpPr>
        <p:spPr>
          <a:xfrm>
            <a:off x="7285470" y="942851"/>
            <a:ext cx="3862675" cy="426393"/>
          </a:xfrm>
        </p:spPr>
        <p:txBody>
          <a:bodyPr/>
          <a:lstStyle/>
          <a:p>
            <a:r>
              <a:rPr lang="en-US" dirty="0"/>
              <a:t>Optimized dataset selection</a:t>
            </a:r>
          </a:p>
        </p:txBody>
      </p:sp>
      <p:sp>
        <p:nvSpPr>
          <p:cNvPr id="5" name="Text Placeholder 4">
            <a:extLst>
              <a:ext uri="{FF2B5EF4-FFF2-40B4-BE49-F238E27FC236}">
                <a16:creationId xmlns:a16="http://schemas.microsoft.com/office/drawing/2014/main" id="{7E827AD9-9BF8-B376-8FCE-BE407B1972CB}"/>
              </a:ext>
            </a:extLst>
          </p:cNvPr>
          <p:cNvSpPr>
            <a:spLocks noGrp="1"/>
          </p:cNvSpPr>
          <p:nvPr>
            <p:ph type="body" sz="quarter" idx="12"/>
          </p:nvPr>
        </p:nvSpPr>
        <p:spPr>
          <a:xfrm>
            <a:off x="6874577" y="1552094"/>
            <a:ext cx="5259355" cy="2006082"/>
          </a:xfrm>
        </p:spPr>
        <p:txBody>
          <a:bodyPr/>
          <a:lstStyle/>
          <a:p>
            <a:pPr marL="285750" indent="-285750" algn="just">
              <a:buFont typeface="Arial" panose="020B0604020202020204" pitchFamily="34" charset="0"/>
              <a:buChar char="•"/>
            </a:pPr>
            <a:r>
              <a:rPr lang="en-US" dirty="0"/>
              <a:t>Due to limitations in GPU resources, a decision was made to utilize a dataset comprising 6,000 images for each class. </a:t>
            </a:r>
          </a:p>
          <a:p>
            <a:pPr marL="285750" indent="-285750" algn="just">
              <a:buFont typeface="Arial" panose="020B0604020202020204" pitchFamily="34" charset="0"/>
              <a:buChar char="•"/>
            </a:pPr>
            <a:r>
              <a:rPr lang="en-US" dirty="0"/>
              <a:t>This approach was adopted to ensure efficient processing and analysis within the available computational constraints. </a:t>
            </a:r>
          </a:p>
        </p:txBody>
      </p:sp>
      <p:sp>
        <p:nvSpPr>
          <p:cNvPr id="6" name="Text Placeholder 5">
            <a:extLst>
              <a:ext uri="{FF2B5EF4-FFF2-40B4-BE49-F238E27FC236}">
                <a16:creationId xmlns:a16="http://schemas.microsoft.com/office/drawing/2014/main" id="{D863B1A1-AFF2-9731-79F8-DFA48BF7AFEF}"/>
              </a:ext>
            </a:extLst>
          </p:cNvPr>
          <p:cNvSpPr>
            <a:spLocks noGrp="1"/>
          </p:cNvSpPr>
          <p:nvPr>
            <p:ph type="body" sz="quarter" idx="18"/>
          </p:nvPr>
        </p:nvSpPr>
        <p:spPr>
          <a:xfrm>
            <a:off x="7212563" y="3610947"/>
            <a:ext cx="4921369" cy="611155"/>
          </a:xfrm>
        </p:spPr>
        <p:txBody>
          <a:bodyPr/>
          <a:lstStyle/>
          <a:p>
            <a:r>
              <a:rPr lang="en-US" dirty="0"/>
              <a:t>ENHANCING VALUE WITH QUALITY ASSESSMENT</a:t>
            </a:r>
          </a:p>
        </p:txBody>
      </p:sp>
      <p:sp>
        <p:nvSpPr>
          <p:cNvPr id="7" name="Text Placeholder 6">
            <a:extLst>
              <a:ext uri="{FF2B5EF4-FFF2-40B4-BE49-F238E27FC236}">
                <a16:creationId xmlns:a16="http://schemas.microsoft.com/office/drawing/2014/main" id="{7944F7D6-E31F-595C-D712-6DB683DB2AE5}"/>
              </a:ext>
            </a:extLst>
          </p:cNvPr>
          <p:cNvSpPr>
            <a:spLocks noGrp="1"/>
          </p:cNvSpPr>
          <p:nvPr>
            <p:ph type="body" sz="quarter" idx="17"/>
          </p:nvPr>
        </p:nvSpPr>
        <p:spPr>
          <a:xfrm>
            <a:off x="6874577" y="4350269"/>
            <a:ext cx="5259355" cy="2006081"/>
          </a:xfrm>
        </p:spPr>
        <p:txBody>
          <a:bodyPr/>
          <a:lstStyle/>
          <a:p>
            <a:pPr marL="285750" indent="-285750" algn="just">
              <a:buFont typeface="Arial" panose="020B0604020202020204" pitchFamily="34" charset="0"/>
              <a:buChar char="•"/>
            </a:pPr>
            <a:r>
              <a:rPr lang="en-US" dirty="0"/>
              <a:t>In extending the scope of this project beyond mere rice classification, we've incorporated a crucial element of quality assessment to offer a more comprehensive and practical analysis of rice varieties.</a:t>
            </a:r>
          </a:p>
        </p:txBody>
      </p:sp>
      <p:sp>
        <p:nvSpPr>
          <p:cNvPr id="10" name="Footer Placeholder 9">
            <a:extLst>
              <a:ext uri="{FF2B5EF4-FFF2-40B4-BE49-F238E27FC236}">
                <a16:creationId xmlns:a16="http://schemas.microsoft.com/office/drawing/2014/main" id="{EE3D8B24-2CE7-5065-7ABA-9FF6A9C4FAB9}"/>
              </a:ext>
            </a:extLst>
          </p:cNvPr>
          <p:cNvSpPr>
            <a:spLocks noGrp="1"/>
          </p:cNvSpPr>
          <p:nvPr>
            <p:ph type="ftr" sz="quarter" idx="3"/>
          </p:nvPr>
        </p:nvSpPr>
        <p:spPr/>
        <p:txBody>
          <a:bodyPr/>
          <a:lstStyle/>
          <a:p>
            <a:r>
              <a:rPr lang="en-US" dirty="0"/>
              <a:t> </a:t>
            </a:r>
          </a:p>
        </p:txBody>
      </p:sp>
      <p:sp>
        <p:nvSpPr>
          <p:cNvPr id="11" name="Slide Number Placeholder 10">
            <a:extLst>
              <a:ext uri="{FF2B5EF4-FFF2-40B4-BE49-F238E27FC236}">
                <a16:creationId xmlns:a16="http://schemas.microsoft.com/office/drawing/2014/main" id="{23B24FFF-6423-E892-20EC-F517F58B7DDF}"/>
              </a:ext>
            </a:extLst>
          </p:cNvPr>
          <p:cNvSpPr>
            <a:spLocks noGrp="1"/>
          </p:cNvSpPr>
          <p:nvPr>
            <p:ph type="sldNum" sz="quarter" idx="4"/>
          </p:nvPr>
        </p:nvSpPr>
        <p:spPr/>
        <p:txBody>
          <a:bodyPr/>
          <a:lstStyle/>
          <a:p>
            <a:fld id="{EA87306C-81BA-4795-A5CA-9392456A8C1E}" type="slidenum">
              <a:rPr lang="en-US" smtClean="0"/>
              <a:pPr/>
              <a:t>5</a:t>
            </a:fld>
            <a:endParaRPr lang="en-US" dirty="0"/>
          </a:p>
        </p:txBody>
      </p:sp>
      <p:sp>
        <p:nvSpPr>
          <p:cNvPr id="15" name="Picture Placeholder 14">
            <a:extLst>
              <a:ext uri="{FF2B5EF4-FFF2-40B4-BE49-F238E27FC236}">
                <a16:creationId xmlns:a16="http://schemas.microsoft.com/office/drawing/2014/main" id="{0A365CAC-EA5A-1153-6F60-9953BC583A9A}"/>
              </a:ext>
            </a:extLst>
          </p:cNvPr>
          <p:cNvSpPr>
            <a:spLocks noGrp="1"/>
          </p:cNvSpPr>
          <p:nvPr>
            <p:ph type="pic" sz="quarter" idx="10"/>
          </p:nvPr>
        </p:nvSpPr>
        <p:spPr>
          <a:xfrm>
            <a:off x="-1" y="1369244"/>
            <a:ext cx="6772276" cy="5488756"/>
          </a:xfrm>
        </p:spPr>
        <p:txBody>
          <a:bodyPr/>
          <a:lstStyle/>
          <a:p>
            <a:r>
              <a:rPr lang="en-US" dirty="0"/>
              <a:t> </a:t>
            </a:r>
          </a:p>
        </p:txBody>
      </p:sp>
      <p:pic>
        <p:nvPicPr>
          <p:cNvPr id="19" name="Picture 18">
            <a:extLst>
              <a:ext uri="{FF2B5EF4-FFF2-40B4-BE49-F238E27FC236}">
                <a16:creationId xmlns:a16="http://schemas.microsoft.com/office/drawing/2014/main" id="{C9A07E5C-2EB5-167C-E5BF-3306E765675F}"/>
              </a:ext>
            </a:extLst>
          </p:cNvPr>
          <p:cNvPicPr>
            <a:picLocks noChangeAspect="1"/>
          </p:cNvPicPr>
          <p:nvPr/>
        </p:nvPicPr>
        <p:blipFill>
          <a:blip r:embed="rId2"/>
          <a:stretch>
            <a:fillRect/>
          </a:stretch>
        </p:blipFill>
        <p:spPr>
          <a:xfrm>
            <a:off x="186612" y="1552094"/>
            <a:ext cx="6585663" cy="4914020"/>
          </a:xfrm>
          <a:prstGeom prst="rect">
            <a:avLst/>
          </a:prstGeom>
        </p:spPr>
      </p:pic>
    </p:spTree>
    <p:extLst>
      <p:ext uri="{BB962C8B-B14F-4D97-AF65-F5344CB8AC3E}">
        <p14:creationId xmlns:p14="http://schemas.microsoft.com/office/powerpoint/2010/main" val="189921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sz="3600" dirty="0"/>
              <a:t>Samples of rice</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 </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6</a:t>
            </a:fld>
            <a:endParaRPr lang="en-US" dirty="0"/>
          </a:p>
        </p:txBody>
      </p:sp>
      <p:pic>
        <p:nvPicPr>
          <p:cNvPr id="17" name="Picture Placeholder 16" descr="A white object with black background&#10;&#10;Description automatically generated">
            <a:extLst>
              <a:ext uri="{FF2B5EF4-FFF2-40B4-BE49-F238E27FC236}">
                <a16:creationId xmlns:a16="http://schemas.microsoft.com/office/drawing/2014/main" id="{3CF2D506-8F1D-B2B9-DDD1-FD0CBA4C7F36}"/>
              </a:ext>
            </a:extLst>
          </p:cNvPr>
          <p:cNvPicPr>
            <a:picLocks noGrp="1" noChangeAspect="1"/>
          </p:cNvPicPr>
          <p:nvPr>
            <p:ph type="pic" sz="quarter" idx="23"/>
          </p:nvPr>
        </p:nvPicPr>
        <p:blipFill>
          <a:blip r:embed="rId2"/>
          <a:srcRect l="171" r="171"/>
          <a:stretch>
            <a:fillRect/>
          </a:stretch>
        </p:blipFill>
        <p:spPr>
          <a:xfrm>
            <a:off x="104022" y="2241651"/>
            <a:ext cx="2412925" cy="2593229"/>
          </a:xfrm>
        </p:spPr>
      </p:pic>
      <p:pic>
        <p:nvPicPr>
          <p:cNvPr id="34" name="Picture Placeholder 33" descr="A white object with numbers on it&#10;&#10;Description automatically generated">
            <a:extLst>
              <a:ext uri="{FF2B5EF4-FFF2-40B4-BE49-F238E27FC236}">
                <a16:creationId xmlns:a16="http://schemas.microsoft.com/office/drawing/2014/main" id="{7BDE326A-3BD3-1CD9-45FB-9508096B41B7}"/>
              </a:ext>
            </a:extLst>
          </p:cNvPr>
          <p:cNvPicPr>
            <a:picLocks noGrp="1" noChangeAspect="1"/>
          </p:cNvPicPr>
          <p:nvPr>
            <p:ph type="pic" sz="quarter" idx="24"/>
          </p:nvPr>
        </p:nvPicPr>
        <p:blipFill>
          <a:blip r:embed="rId3"/>
          <a:srcRect t="3190" b="3190"/>
          <a:stretch>
            <a:fillRect/>
          </a:stretch>
        </p:blipFill>
        <p:spPr>
          <a:xfrm>
            <a:off x="2516947" y="4285236"/>
            <a:ext cx="2468056" cy="2430661"/>
          </a:xfrm>
        </p:spPr>
      </p:pic>
      <p:pic>
        <p:nvPicPr>
          <p:cNvPr id="38" name="Picture Placeholder 37" descr="A white oval object with numbers on a black background&#10;&#10;Description automatically generated">
            <a:extLst>
              <a:ext uri="{FF2B5EF4-FFF2-40B4-BE49-F238E27FC236}">
                <a16:creationId xmlns:a16="http://schemas.microsoft.com/office/drawing/2014/main" id="{544555C9-C2F2-1FD8-3EE5-C54844192119}"/>
              </a:ext>
            </a:extLst>
          </p:cNvPr>
          <p:cNvPicPr>
            <a:picLocks noGrp="1" noChangeAspect="1"/>
          </p:cNvPicPr>
          <p:nvPr>
            <p:ph type="pic" sz="quarter" idx="25"/>
          </p:nvPr>
        </p:nvPicPr>
        <p:blipFill>
          <a:blip r:embed="rId4"/>
          <a:srcRect t="4070" b="4070"/>
          <a:stretch>
            <a:fillRect/>
          </a:stretch>
        </p:blipFill>
        <p:spPr>
          <a:xfrm>
            <a:off x="5010228" y="2233369"/>
            <a:ext cx="2387700" cy="2387700"/>
          </a:xfrm>
        </p:spPr>
      </p:pic>
      <p:pic>
        <p:nvPicPr>
          <p:cNvPr id="42" name="Picture Placeholder 41" descr="A white oval shaped object with numbers on a black background&#10;&#10;Description automatically generated">
            <a:extLst>
              <a:ext uri="{FF2B5EF4-FFF2-40B4-BE49-F238E27FC236}">
                <a16:creationId xmlns:a16="http://schemas.microsoft.com/office/drawing/2014/main" id="{B33D0955-D874-A558-62AB-5814C3A37735}"/>
              </a:ext>
            </a:extLst>
          </p:cNvPr>
          <p:cNvPicPr>
            <a:picLocks noGrp="1" noChangeAspect="1"/>
          </p:cNvPicPr>
          <p:nvPr>
            <p:ph type="pic" sz="quarter" idx="26"/>
          </p:nvPr>
        </p:nvPicPr>
        <p:blipFill>
          <a:blip r:embed="rId5"/>
          <a:srcRect t="3902" b="3902"/>
          <a:stretch>
            <a:fillRect/>
          </a:stretch>
        </p:blipFill>
        <p:spPr>
          <a:xfrm>
            <a:off x="7397928" y="4259631"/>
            <a:ext cx="2411236" cy="2411236"/>
          </a:xfrm>
        </p:spPr>
      </p:pic>
      <p:pic>
        <p:nvPicPr>
          <p:cNvPr id="44" name="Picture 43">
            <a:extLst>
              <a:ext uri="{FF2B5EF4-FFF2-40B4-BE49-F238E27FC236}">
                <a16:creationId xmlns:a16="http://schemas.microsoft.com/office/drawing/2014/main" id="{0B8AF525-AC7F-883C-CD27-87AE1532B818}"/>
              </a:ext>
            </a:extLst>
          </p:cNvPr>
          <p:cNvPicPr>
            <a:picLocks noChangeAspect="1"/>
          </p:cNvPicPr>
          <p:nvPr/>
        </p:nvPicPr>
        <p:blipFill>
          <a:blip r:embed="rId6"/>
          <a:stretch>
            <a:fillRect/>
          </a:stretch>
        </p:blipFill>
        <p:spPr>
          <a:xfrm>
            <a:off x="9675053" y="2233369"/>
            <a:ext cx="2498738" cy="2545299"/>
          </a:xfrm>
          <a:prstGeom prst="rect">
            <a:avLst/>
          </a:prstGeom>
        </p:spPr>
      </p:pic>
    </p:spTree>
    <p:extLst>
      <p:ext uri="{BB962C8B-B14F-4D97-AF65-F5344CB8AC3E}">
        <p14:creationId xmlns:p14="http://schemas.microsoft.com/office/powerpoint/2010/main" val="288355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1380931"/>
            <a:ext cx="12192000" cy="5458107"/>
          </a:xfrm>
        </p:spPr>
        <p:txBody>
          <a:bodyPr/>
          <a:lstStyle/>
          <a:p>
            <a:r>
              <a:rPr lang="en-US" dirty="0"/>
              <a:t> </a:t>
            </a:r>
            <a:endParaRPr lang="en-US" sz="1800" dirty="0">
              <a:solidFill>
                <a:schemeClr val="bg1"/>
              </a:solidFill>
            </a:endParaRP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84276"/>
            <a:ext cx="12192000" cy="1465207"/>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531845" y="378288"/>
            <a:ext cx="11430000" cy="79549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Data Visualization</a:t>
            </a:r>
          </a:p>
        </p:txBody>
      </p:sp>
      <p:pic>
        <p:nvPicPr>
          <p:cNvPr id="6" name="Picture 5">
            <a:extLst>
              <a:ext uri="{FF2B5EF4-FFF2-40B4-BE49-F238E27FC236}">
                <a16:creationId xmlns:a16="http://schemas.microsoft.com/office/drawing/2014/main" id="{100985DA-3DFC-1A95-B156-BA127E216D15}"/>
              </a:ext>
            </a:extLst>
          </p:cNvPr>
          <p:cNvPicPr>
            <a:picLocks noChangeAspect="1"/>
          </p:cNvPicPr>
          <p:nvPr/>
        </p:nvPicPr>
        <p:blipFill>
          <a:blip r:embed="rId3"/>
          <a:stretch>
            <a:fillRect/>
          </a:stretch>
        </p:blipFill>
        <p:spPr>
          <a:xfrm>
            <a:off x="525625" y="1759220"/>
            <a:ext cx="11430000" cy="5030940"/>
          </a:xfrm>
          <a:prstGeom prst="rect">
            <a:avLst/>
          </a:prstGeom>
        </p:spPr>
      </p:pic>
      <p:graphicFrame>
        <p:nvGraphicFramePr>
          <p:cNvPr id="7" name="Table 6">
            <a:extLst>
              <a:ext uri="{FF2B5EF4-FFF2-40B4-BE49-F238E27FC236}">
                <a16:creationId xmlns:a16="http://schemas.microsoft.com/office/drawing/2014/main" id="{8C60BFFD-D99C-AC68-D6FF-106429CE0B5B}"/>
              </a:ext>
            </a:extLst>
          </p:cNvPr>
          <p:cNvGraphicFramePr>
            <a:graphicFrameLocks noGrp="1"/>
          </p:cNvGraphicFramePr>
          <p:nvPr>
            <p:extLst>
              <p:ext uri="{D42A27DB-BD31-4B8C-83A1-F6EECF244321}">
                <p14:modId xmlns:p14="http://schemas.microsoft.com/office/powerpoint/2010/main" val="1456696598"/>
              </p:ext>
            </p:extLst>
          </p:nvPr>
        </p:nvGraphicFramePr>
        <p:xfrm>
          <a:off x="525625" y="1299088"/>
          <a:ext cx="11430000" cy="396240"/>
        </p:xfrm>
        <a:graphic>
          <a:graphicData uri="http://schemas.openxmlformats.org/drawingml/2006/table">
            <a:tbl>
              <a:tblPr firstRow="1" bandRow="1">
                <a:tableStyleId>{5FD0F851-EC5A-4D38-B0AD-8093EC10F338}</a:tableStyleId>
              </a:tblPr>
              <a:tblGrid>
                <a:gridCol w="11430000">
                  <a:extLst>
                    <a:ext uri="{9D8B030D-6E8A-4147-A177-3AD203B41FA5}">
                      <a16:colId xmlns:a16="http://schemas.microsoft.com/office/drawing/2014/main" val="1979740930"/>
                    </a:ext>
                  </a:extLst>
                </a:gridCol>
              </a:tblGrid>
              <a:tr h="370840">
                <a:tc>
                  <a:txBody>
                    <a:bodyPr/>
                    <a:lstStyle/>
                    <a:p>
                      <a:pPr marL="0" indent="0" algn="ctr">
                        <a:buFont typeface="Arial" panose="020B0604020202020204" pitchFamily="34" charset="0"/>
                        <a:buNone/>
                      </a:pPr>
                      <a:r>
                        <a:rPr lang="en-US" sz="2000" dirty="0">
                          <a:solidFill>
                            <a:schemeClr val="bg1"/>
                          </a:solidFill>
                        </a:rPr>
                        <a:t>Distribution of different types of rice</a:t>
                      </a:r>
                    </a:p>
                  </a:txBody>
                  <a:tcPr/>
                </a:tc>
                <a:extLst>
                  <a:ext uri="{0D108BD9-81ED-4DB2-BD59-A6C34878D82A}">
                    <a16:rowId xmlns:a16="http://schemas.microsoft.com/office/drawing/2014/main" val="662048382"/>
                  </a:ext>
                </a:extLst>
              </a:tr>
            </a:tbl>
          </a:graphicData>
        </a:graphic>
      </p:graphicFrame>
    </p:spTree>
    <p:extLst>
      <p:ext uri="{BB962C8B-B14F-4D97-AF65-F5344CB8AC3E}">
        <p14:creationId xmlns:p14="http://schemas.microsoft.com/office/powerpoint/2010/main" val="424127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38526"/>
            <a:ext cx="12192000" cy="4491182"/>
          </a:xfrm>
        </p:spPr>
        <p:txBody>
          <a:bodyPr/>
          <a:lstStyle/>
          <a:p>
            <a:r>
              <a:rPr lang="en-US" dirty="0"/>
              <a:t> </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62314"/>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aph of different colored rectangular shapes&#10;&#10;Description automatically generated">
            <a:extLst>
              <a:ext uri="{FF2B5EF4-FFF2-40B4-BE49-F238E27FC236}">
                <a16:creationId xmlns:a16="http://schemas.microsoft.com/office/drawing/2014/main" id="{58E92621-87C6-2DBD-7978-982ED085CADF}"/>
              </a:ext>
            </a:extLst>
          </p:cNvPr>
          <p:cNvPicPr>
            <a:picLocks noChangeAspect="1"/>
          </p:cNvPicPr>
          <p:nvPr/>
        </p:nvPicPr>
        <p:blipFill>
          <a:blip r:embed="rId3"/>
          <a:stretch>
            <a:fillRect/>
          </a:stretch>
        </p:blipFill>
        <p:spPr>
          <a:xfrm>
            <a:off x="501944" y="666437"/>
            <a:ext cx="11161321" cy="5538419"/>
          </a:xfrm>
          <a:prstGeom prst="rect">
            <a:avLst/>
          </a:prstGeom>
        </p:spPr>
      </p:pic>
    </p:spTree>
    <p:extLst>
      <p:ext uri="{BB962C8B-B14F-4D97-AF65-F5344CB8AC3E}">
        <p14:creationId xmlns:p14="http://schemas.microsoft.com/office/powerpoint/2010/main" val="38500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314325" y="2200891"/>
            <a:ext cx="4523431" cy="1102024"/>
          </a:xfrm>
        </p:spPr>
        <p:txBody>
          <a:bodyPr/>
          <a:lstStyle/>
          <a:p>
            <a:br>
              <a:rPr lang="en-US" dirty="0"/>
            </a:b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594742"/>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381578" y="2779223"/>
            <a:ext cx="4953000" cy="426393"/>
          </a:xfrm>
        </p:spPr>
        <p:txBody>
          <a:bodyPr/>
          <a:lstStyle/>
          <a:p>
            <a:pPr marL="285750" indent="-285750">
              <a:buFont typeface="Arial" panose="020B0604020202020204" pitchFamily="34" charset="0"/>
              <a:buChar char="•"/>
            </a:pPr>
            <a:r>
              <a:rPr lang="en-US" dirty="0"/>
              <a:t>Data preparation</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381578" y="3302916"/>
            <a:ext cx="4953000" cy="1036782"/>
          </a:xfrm>
        </p:spPr>
        <p:txBody>
          <a:bodyPr/>
          <a:lstStyle/>
          <a:p>
            <a:pPr algn="just"/>
            <a:r>
              <a:rPr lang="en-US" dirty="0"/>
              <a:t>The dataset was partitioned into training and testing subsets with a 33% test size allocation, and image labels were numerically encoded and assigned across both sets.</a:t>
            </a:r>
          </a:p>
          <a:p>
            <a:pPr algn="just"/>
            <a:endParaRPr lang="en-US" dirty="0"/>
          </a:p>
          <a:p>
            <a:endParaRPr lang="en-US" dirty="0"/>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5905499" y="2671267"/>
            <a:ext cx="5448701" cy="426393"/>
          </a:xfrm>
        </p:spPr>
        <p:txBody>
          <a:bodyPr/>
          <a:lstStyle/>
          <a:p>
            <a:pPr marL="285750" indent="-285750">
              <a:buFont typeface="Arial" panose="020B0604020202020204" pitchFamily="34" charset="0"/>
              <a:buChar char="•"/>
            </a:pPr>
            <a:r>
              <a:rPr lang="en-US" dirty="0"/>
              <a:t>Data Augmentation</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5905499" y="3143280"/>
            <a:ext cx="5972175" cy="760375"/>
          </a:xfrm>
        </p:spPr>
        <p:txBody>
          <a:bodyPr/>
          <a:lstStyle/>
          <a:p>
            <a:pPr algn="just"/>
            <a:r>
              <a:rPr lang="en-US" dirty="0"/>
              <a:t>The dataset underwent various random augmentations such as flipping, and modifications to hue, saturation, brightness, and contrast to enhance model robustness and data variability.</a:t>
            </a:r>
          </a:p>
          <a:p>
            <a:endParaRPr lang="en-US" dirty="0"/>
          </a:p>
          <a:p>
            <a:endParaRPr lang="en-US" dirty="0"/>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9</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TensorFlow Image Classification Pipeline</a:t>
            </a:r>
            <a:br>
              <a:rPr lang="en-US" sz="3600" dirty="0">
                <a:latin typeface="+mj-lt"/>
              </a:rPr>
            </a:br>
            <a:endParaRPr lang="en-US" sz="3600" dirty="0">
              <a:latin typeface="+mj-lt"/>
            </a:endParaRPr>
          </a:p>
        </p:txBody>
      </p:sp>
      <p:sp>
        <p:nvSpPr>
          <p:cNvPr id="8" name="TextBox 7">
            <a:extLst>
              <a:ext uri="{FF2B5EF4-FFF2-40B4-BE49-F238E27FC236}">
                <a16:creationId xmlns:a16="http://schemas.microsoft.com/office/drawing/2014/main" id="{C8D06947-88EC-970F-3AF3-65574E8E25B8}"/>
              </a:ext>
            </a:extLst>
          </p:cNvPr>
          <p:cNvSpPr txBox="1"/>
          <p:nvPr/>
        </p:nvSpPr>
        <p:spPr>
          <a:xfrm>
            <a:off x="5905499" y="4339698"/>
            <a:ext cx="4953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50000"/>
                  </a:schemeClr>
                </a:solidFill>
                <a:latin typeface="+mj-lt"/>
              </a:rPr>
              <a:t>TENSOR FLOW DATA GENERATORS</a:t>
            </a:r>
          </a:p>
        </p:txBody>
      </p:sp>
      <p:sp>
        <p:nvSpPr>
          <p:cNvPr id="10" name="TextBox 9">
            <a:extLst>
              <a:ext uri="{FF2B5EF4-FFF2-40B4-BE49-F238E27FC236}">
                <a16:creationId xmlns:a16="http://schemas.microsoft.com/office/drawing/2014/main" id="{59388B8C-8541-DED8-37C6-4C7FD5BE99E2}"/>
              </a:ext>
            </a:extLst>
          </p:cNvPr>
          <p:cNvSpPr txBox="1"/>
          <p:nvPr/>
        </p:nvSpPr>
        <p:spPr>
          <a:xfrm flipH="1">
            <a:off x="5986460" y="5303388"/>
            <a:ext cx="425767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50000"/>
                  </a:schemeClr>
                </a:solidFill>
                <a:latin typeface="+mj-lt"/>
              </a:rPr>
              <a:t>DATASET HANDLING</a:t>
            </a:r>
          </a:p>
        </p:txBody>
      </p:sp>
      <p:sp>
        <p:nvSpPr>
          <p:cNvPr id="13" name="TextBox 12">
            <a:extLst>
              <a:ext uri="{FF2B5EF4-FFF2-40B4-BE49-F238E27FC236}">
                <a16:creationId xmlns:a16="http://schemas.microsoft.com/office/drawing/2014/main" id="{FD07A316-C24B-08F1-55F0-A4B57A29BDF1}"/>
              </a:ext>
            </a:extLst>
          </p:cNvPr>
          <p:cNvSpPr txBox="1"/>
          <p:nvPr/>
        </p:nvSpPr>
        <p:spPr>
          <a:xfrm>
            <a:off x="5986460" y="4815814"/>
            <a:ext cx="4872039" cy="830997"/>
          </a:xfrm>
          <a:prstGeom prst="rect">
            <a:avLst/>
          </a:prstGeom>
          <a:noFill/>
        </p:spPr>
        <p:txBody>
          <a:bodyPr wrap="square" rtlCol="0">
            <a:spAutoFit/>
          </a:bodyPr>
          <a:lstStyle/>
          <a:p>
            <a:r>
              <a:rPr lang="en-US" sz="1600" dirty="0" err="1"/>
              <a:t>tfdata_generator</a:t>
            </a:r>
            <a:r>
              <a:rPr lang="en-US" sz="1600" dirty="0"/>
              <a:t> function to create efficient data pipelines.</a:t>
            </a:r>
          </a:p>
          <a:p>
            <a:endParaRPr lang="en-US" sz="1600" dirty="0"/>
          </a:p>
        </p:txBody>
      </p:sp>
      <p:sp>
        <p:nvSpPr>
          <p:cNvPr id="14" name="TextBox 13">
            <a:extLst>
              <a:ext uri="{FF2B5EF4-FFF2-40B4-BE49-F238E27FC236}">
                <a16:creationId xmlns:a16="http://schemas.microsoft.com/office/drawing/2014/main" id="{B69DD814-CC9F-DF00-AD7C-E70D0CF79D24}"/>
              </a:ext>
            </a:extLst>
          </p:cNvPr>
          <p:cNvSpPr txBox="1"/>
          <p:nvPr/>
        </p:nvSpPr>
        <p:spPr>
          <a:xfrm>
            <a:off x="5986460" y="5816914"/>
            <a:ext cx="5972175" cy="584775"/>
          </a:xfrm>
          <a:prstGeom prst="rect">
            <a:avLst/>
          </a:prstGeom>
          <a:noFill/>
        </p:spPr>
        <p:txBody>
          <a:bodyPr wrap="square" rtlCol="0">
            <a:spAutoFit/>
          </a:bodyPr>
          <a:lstStyle/>
          <a:p>
            <a:pPr algn="just"/>
            <a:r>
              <a:rPr lang="en-US" sz="1600" dirty="0"/>
              <a:t>Batch size set to 32 for manageable memory usage and generators are separated for training and testing datasets</a:t>
            </a:r>
          </a:p>
        </p:txBody>
      </p:sp>
      <p:sp>
        <p:nvSpPr>
          <p:cNvPr id="15" name="TextBox 14">
            <a:extLst>
              <a:ext uri="{FF2B5EF4-FFF2-40B4-BE49-F238E27FC236}">
                <a16:creationId xmlns:a16="http://schemas.microsoft.com/office/drawing/2014/main" id="{E385AC0E-C330-BADB-84AA-242F828D594A}"/>
              </a:ext>
            </a:extLst>
          </p:cNvPr>
          <p:cNvSpPr txBox="1"/>
          <p:nvPr/>
        </p:nvSpPr>
        <p:spPr>
          <a:xfrm>
            <a:off x="381578" y="4863999"/>
            <a:ext cx="4993057" cy="1077218"/>
          </a:xfrm>
          <a:prstGeom prst="rect">
            <a:avLst/>
          </a:prstGeom>
          <a:noFill/>
        </p:spPr>
        <p:txBody>
          <a:bodyPr wrap="square" rtlCol="0">
            <a:spAutoFit/>
          </a:bodyPr>
          <a:lstStyle/>
          <a:p>
            <a:pPr algn="just"/>
            <a:r>
              <a:rPr lang="en-US" sz="1600" dirty="0"/>
              <a:t>A custom </a:t>
            </a:r>
            <a:r>
              <a:rPr lang="en-US" sz="1600" dirty="0" err="1"/>
              <a:t>load_image</a:t>
            </a:r>
            <a:r>
              <a:rPr lang="en-US" sz="1600" dirty="0"/>
              <a:t> function was implemented to read and decode JPEG images, complemented by a </a:t>
            </a:r>
            <a:r>
              <a:rPr lang="en-US" sz="1600" dirty="0" err="1"/>
              <a:t>preprocess_image</a:t>
            </a:r>
            <a:r>
              <a:rPr lang="en-US" sz="1600" dirty="0"/>
              <a:t> function that resizes, normalizes images, and applies one-hot encoding to the labels.</a:t>
            </a:r>
          </a:p>
        </p:txBody>
      </p:sp>
      <p:sp>
        <p:nvSpPr>
          <p:cNvPr id="4" name="TextBox 3">
            <a:extLst>
              <a:ext uri="{FF2B5EF4-FFF2-40B4-BE49-F238E27FC236}">
                <a16:creationId xmlns:a16="http://schemas.microsoft.com/office/drawing/2014/main" id="{E6A5B21F-1513-704F-600F-9E94B5606F80}"/>
              </a:ext>
            </a:extLst>
          </p:cNvPr>
          <p:cNvSpPr txBox="1"/>
          <p:nvPr/>
        </p:nvSpPr>
        <p:spPr>
          <a:xfrm>
            <a:off x="381578" y="4494667"/>
            <a:ext cx="4516017"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50000"/>
                  </a:schemeClr>
                </a:solidFill>
                <a:latin typeface="+mj-lt"/>
              </a:rPr>
              <a:t>IMAGE LOADING AND PRE-PROCESSING</a:t>
            </a:r>
          </a:p>
        </p:txBody>
      </p:sp>
    </p:spTree>
    <p:extLst>
      <p:ext uri="{BB962C8B-B14F-4D97-AF65-F5344CB8AC3E}">
        <p14:creationId xmlns:p14="http://schemas.microsoft.com/office/powerpoint/2010/main" val="323263871"/>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rdant pitch deck" id="{6168B692-48E4-4067-93F7-E4162F55EDB9}" vid="{199D32BF-5E1B-4EE7-9521-562FD6992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A649EB-F146-4448-BC07-06DD62AC0B1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FC8B65F-C127-4D9D-85FF-7D9CEB80A627}">
  <ds:schemaRefs>
    <ds:schemaRef ds:uri="http://schemas.microsoft.com/sharepoint/v3/contenttype/forms"/>
  </ds:schemaRefs>
</ds:datastoreItem>
</file>

<file path=customXml/itemProps3.xml><?xml version="1.0" encoding="utf-8"?>
<ds:datastoreItem xmlns:ds="http://schemas.openxmlformats.org/officeDocument/2006/customXml" ds:itemID="{4A8CDE4D-A18E-444B-9AD2-CDC9B2FAD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{40DA6542-6D14-4B0B-B0F8-296501BB7658}tf16411175_win32</Template>
  <TotalTime>8471</TotalTime>
  <Words>830</Words>
  <Application>Microsoft Office PowerPoint</Application>
  <PresentationFormat>Widescreen</PresentationFormat>
  <Paragraphs>115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Tenorite </vt:lpstr>
      <vt:lpstr>Tenorite Bold</vt:lpstr>
      <vt:lpstr>Wingdings</vt:lpstr>
      <vt:lpstr>Office Theme</vt:lpstr>
      <vt:lpstr>RICE GRAIN CLASSIFICATION AND ANALYSIS FOR QUALITY ASSURANCE</vt:lpstr>
      <vt:lpstr>INTRODUCTION</vt:lpstr>
      <vt:lpstr>Research Questions</vt:lpstr>
      <vt:lpstr>Data Source</vt:lpstr>
      <vt:lpstr>Data PRE-PROCESSING</vt:lpstr>
      <vt:lpstr>Samples of rice</vt:lpstr>
      <vt:lpstr> </vt:lpstr>
      <vt:lpstr> </vt:lpstr>
      <vt:lpstr> </vt:lpstr>
      <vt:lpstr>Model architecture</vt:lpstr>
      <vt:lpstr>INCEPTION V3</vt:lpstr>
      <vt:lpstr>INCEPTION V3 (CONT.)</vt:lpstr>
      <vt:lpstr>PowerPoint Presentation</vt:lpstr>
      <vt:lpstr>ACCURACY V/S  EPOCH PLOT</vt:lpstr>
      <vt:lpstr>LOSS V/S  EPOCH PLOT</vt:lpstr>
      <vt:lpstr>WEB APPLICATION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RICE GRAIN CLASSIFICATION AND ANALYSIS FOR QUALITY ASSURANCE</dc:title>
  <dc:creator>Mogulla Lavanya Reddy</dc:creator>
  <cp:lastModifiedBy>Mogulla Lavanya Reddy</cp:lastModifiedBy>
  <cp:revision>1</cp:revision>
  <dcterms:created xsi:type="dcterms:W3CDTF">2023-11-28T21:18:17Z</dcterms:created>
  <dcterms:modified xsi:type="dcterms:W3CDTF">2023-12-06T00:05:41Z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